
<file path=[Content_Types].xml><?xml version="1.0" encoding="utf-8"?>
<Types xmlns="http://schemas.openxmlformats.org/package/2006/content-types">
  <Default Extension="png" ContentType="image/png"/>
  <Default Extension="jpeg" ContentType="image/jpeg"/>
  <Default Extension="m4a" ContentType="audio/mp4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74" r:id="rId1"/>
  </p:sldMasterIdLst>
  <p:notesMasterIdLst>
    <p:notesMasterId r:id="rId6"/>
  </p:notesMasterIdLst>
  <p:sldIdLst>
    <p:sldId id="275" r:id="rId2"/>
    <p:sldId id="279" r:id="rId3"/>
    <p:sldId id="280" r:id="rId4"/>
    <p:sldId id="278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DEADA"/>
    <a:srgbClr val="993300"/>
    <a:srgbClr val="33CC33"/>
    <a:srgbClr val="009A00"/>
    <a:srgbClr val="009900"/>
    <a:srgbClr val="008000"/>
    <a:srgbClr val="CC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1" d="100"/>
          <a:sy n="71" d="100"/>
        </p:scale>
        <p:origin x="618" y="6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AE18367-464A-475D-8B51-E9CD917666A9}" type="datetimeFigureOut">
              <a:rPr lang="en-US" smtClean="0"/>
              <a:t>4/21/2015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1EB3D50-9254-481F-A39A-5C536E749F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7487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E97298-9456-4057-AA1C-338996B2B3F1}" type="datetime1">
              <a:rPr lang="en-US" smtClean="0"/>
              <a:t>4/21/2015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 leap start to responsible waste management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ED6579-125A-4611-8FCD-7A71C7F18239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>
            <a:solidFill>
              <a:schemeClr val="accent1">
                <a:lumMod val="75000"/>
              </a:schemeClr>
            </a:solidFill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584" y="6440462"/>
            <a:ext cx="601790" cy="373952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00953" y="6433414"/>
            <a:ext cx="571500" cy="381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6052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F7118D-9CD6-4F7E-AF32-CE4220876141}" type="datetime1">
              <a:rPr lang="en-US" smtClean="0"/>
              <a:t>4/21/2015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 leap start to responsible waste management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ED6579-125A-4611-8FCD-7A71C7F182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15879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AA1304-E4A6-44B5-BE23-9BE12A09B9F5}" type="datetime1">
              <a:rPr lang="en-US" smtClean="0"/>
              <a:t>4/21/2015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 leap start to responsible waste management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ED6579-125A-4611-8FCD-7A71C7F182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00786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7630" y="10837"/>
            <a:ext cx="10441570" cy="1450757"/>
          </a:xfrm>
        </p:spPr>
        <p:txBody>
          <a:bodyPr/>
          <a:lstStyle>
            <a:lvl1pPr marL="0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23112" y="1744136"/>
            <a:ext cx="10456088" cy="4023360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A7ED2D-504F-4351-9646-DEE97CC8B186}" type="datetime1">
              <a:rPr lang="en-US" smtClean="0"/>
              <a:t>4/21/2015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 leap start to responsible waste management</a:t>
            </a:r>
            <a:endParaRPr lang="en-US" dirty="0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ED6579-125A-4611-8FCD-7A71C7F182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42776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829A13-3801-4657-A74D-DA42F068EEEB}" type="datetime1">
              <a:rPr lang="en-US" smtClean="0"/>
              <a:t>4/21/2015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 leap start to responsible waste management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ED6579-125A-4611-8FCD-7A71C7F18239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>
            <a:solidFill>
              <a:schemeClr val="accent1">
                <a:lumMod val="75000"/>
              </a:schemeClr>
            </a:solidFill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584" y="6440462"/>
            <a:ext cx="601790" cy="373952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00953" y="6433414"/>
            <a:ext cx="571500" cy="381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21610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AFCD68-8918-4A2C-8177-2EF29BB71BC3}" type="datetime1">
              <a:rPr lang="en-US" smtClean="0"/>
              <a:t>4/21/2015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 leap start to responsible waste management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ED6579-125A-4611-8FCD-7A71C7F182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00635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-3682"/>
            <a:ext cx="100584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6D2EE4-EE3C-4495-88D2-CCE49036E304}" type="datetime1">
              <a:rPr lang="en-US" smtClean="0"/>
              <a:t>4/21/2015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 leap start to responsible waste management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ED6579-125A-4611-8FCD-7A71C7F182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3190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EE0557-2862-443D-9577-96265B60A2EA}" type="datetime1">
              <a:rPr lang="en-US" smtClean="0"/>
              <a:t>4/21/2015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 leap start to responsible waste management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ED6579-125A-4611-8FCD-7A71C7F182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65122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F3A291-AC34-4F18-8DA2-C2D72DB19AC5}" type="datetime1">
              <a:rPr lang="en-US" smtClean="0"/>
              <a:t>4/21/2015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A leap start to responsible waste management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ED6579-125A-4611-8FCD-7A71C7F18239}" type="slidenum">
              <a:rPr lang="en-US" smtClean="0"/>
              <a:t>‹#›</a:t>
            </a:fld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584" y="6440462"/>
            <a:ext cx="601790" cy="373952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00953" y="6433414"/>
            <a:ext cx="571500" cy="381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4695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AD5A42A1-0BF2-4930-B7CB-B3203D25B158}" type="datetime1">
              <a:rPr lang="en-US" smtClean="0"/>
              <a:t>4/21/2015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A leap start to responsible waste management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9ED6579-125A-4611-8FCD-7A71C7F182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27532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E214A5-6CBC-4A37-8B70-4DF15A47360E}" type="datetime1">
              <a:rPr lang="en-US" smtClean="0"/>
              <a:t>4/21/2015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 leap start to responsible waste management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ED6579-125A-4611-8FCD-7A71C7F182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34510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23112" y="1744136"/>
            <a:ext cx="10479308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610461DE-70A8-450B-A08E-F4C352AFA1F3}" type="datetime1">
              <a:rPr lang="en-US" smtClean="0"/>
              <a:t>4/21/2015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 cap="all" baseline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A leap start to responsible waste management</a:t>
            </a:r>
            <a:endParaRPr lang="en-US" dirty="0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89ED6579-125A-4611-8FCD-7A71C7F18239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99867" y="10837"/>
            <a:ext cx="10502553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899867" y="1476108"/>
            <a:ext cx="10515600" cy="0"/>
          </a:xfrm>
          <a:prstGeom prst="line">
            <a:avLst/>
          </a:prstGeom>
          <a:ln>
            <a:solidFill>
              <a:schemeClr val="accent1">
                <a:lumMod val="75000"/>
              </a:schemeClr>
            </a:solidFill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584" y="6440462"/>
            <a:ext cx="601790" cy="373952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00953" y="6433414"/>
            <a:ext cx="571500" cy="381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4989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5" r:id="rId1"/>
    <p:sldLayoutId id="2147483776" r:id="rId2"/>
    <p:sldLayoutId id="2147483777" r:id="rId3"/>
    <p:sldLayoutId id="2147483778" r:id="rId4"/>
    <p:sldLayoutId id="2147483779" r:id="rId5"/>
    <p:sldLayoutId id="2147483780" r:id="rId6"/>
    <p:sldLayoutId id="2147483781" r:id="rId7"/>
    <p:sldLayoutId id="2147483782" r:id="rId8"/>
    <p:sldLayoutId id="2147483783" r:id="rId9"/>
    <p:sldLayoutId id="2147483784" r:id="rId10"/>
    <p:sldLayoutId id="2147483785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hf hdr="0" dt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2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7.png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openxmlformats.org/officeDocument/2006/relationships/image" Target="../media/image6.png"/><Relationship Id="rId5" Type="http://schemas.openxmlformats.org/officeDocument/2006/relationships/image" Target="../media/image5.jpe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jp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1100051" y="3831504"/>
            <a:ext cx="10058400" cy="1143000"/>
          </a:xfrm>
        </p:spPr>
        <p:txBody>
          <a:bodyPr/>
          <a:lstStyle/>
          <a:p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A leap start to responsible waste </a:t>
            </a:r>
            <a:r>
              <a:rPr lang="en-US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management</a:t>
            </a:r>
            <a:endParaRPr lang="en-US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0884" y="1271982"/>
            <a:ext cx="4166235" cy="258889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2587" y="5537206"/>
            <a:ext cx="2569880" cy="609738"/>
          </a:xfrm>
          <a:prstGeom prst="rect">
            <a:avLst/>
          </a:prstGeom>
        </p:spPr>
      </p:pic>
      <p:pic>
        <p:nvPicPr>
          <p:cNvPr id="8" name="Picture 2" descr="BBMP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" r="86706" b="4746"/>
          <a:stretch/>
        </p:blipFill>
        <p:spPr bwMode="auto">
          <a:xfrm>
            <a:off x="5208031" y="5380932"/>
            <a:ext cx="636395" cy="8484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921" b="23518"/>
          <a:stretch/>
        </p:blipFill>
        <p:spPr>
          <a:xfrm>
            <a:off x="6492868" y="5459520"/>
            <a:ext cx="1440249" cy="697583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66058" y="5561518"/>
            <a:ext cx="1122272" cy="527468"/>
          </a:xfrm>
          <a:prstGeom prst="rect">
            <a:avLst/>
          </a:prstGeom>
        </p:spPr>
      </p:pic>
      <p:sp>
        <p:nvSpPr>
          <p:cNvPr id="11" name="Subtitle 4"/>
          <p:cNvSpPr txBox="1">
            <a:spLocks/>
          </p:cNvSpPr>
          <p:nvPr/>
        </p:nvSpPr>
        <p:spPr>
          <a:xfrm>
            <a:off x="1092797" y="4462877"/>
            <a:ext cx="10058400" cy="1143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None/>
              <a:defRPr sz="2400" kern="1200" cap="all" spc="200" baseline="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April 19, 2015</a:t>
            </a:r>
            <a:endParaRPr lang="en-US" sz="18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61003" y="74103"/>
            <a:ext cx="2857500" cy="1905000"/>
          </a:xfrm>
          <a:prstGeom prst="rect">
            <a:avLst/>
          </a:prstGeom>
        </p:spPr>
      </p:pic>
      <p:pic>
        <p:nvPicPr>
          <p:cNvPr id="2" name="Audio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11430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498393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7185">
        <p:fade/>
      </p:transition>
    </mc:Choice>
    <mc:Fallback>
      <p:transition spd="med" advTm="7185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Urbanization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58652" y="1801410"/>
            <a:ext cx="5135043" cy="3160555"/>
          </a:xfrm>
          <a:prstGeom prst="rect">
            <a:avLst/>
          </a:prstGeo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 leap start to responsible waste management</a:t>
            </a:r>
            <a:endParaRPr lang="en-US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ED6579-125A-4611-8FCD-7A71C7F18239}" type="slidenum">
              <a:rPr lang="en-US" smtClean="0"/>
              <a:t>2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1058652" y="5164395"/>
            <a:ext cx="10320548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 2012 report from United Nations predicts that India will add </a:t>
            </a:r>
            <a:r>
              <a:rPr lang="en-US" sz="2000" b="1" u="sng" dirty="0" smtClean="0"/>
              <a:t>497 million</a:t>
            </a:r>
            <a:r>
              <a:rPr lang="en-US" dirty="0" smtClean="0"/>
              <a:t> </a:t>
            </a:r>
            <a:r>
              <a:rPr lang="en-US" sz="2000" b="1" dirty="0" smtClean="0"/>
              <a:t>(49.7 crores)</a:t>
            </a:r>
            <a:r>
              <a:rPr lang="en-US" dirty="0" smtClean="0"/>
              <a:t> to its urban population between 2010 and 2050</a:t>
            </a:r>
            <a:endParaRPr lang="en-US" dirty="0"/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20818099"/>
              </p:ext>
            </p:extLst>
          </p:nvPr>
        </p:nvGraphicFramePr>
        <p:xfrm>
          <a:off x="7292321" y="3728049"/>
          <a:ext cx="3370997" cy="111211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43022"/>
                <a:gridCol w="2227975"/>
              </a:tblGrid>
              <a:tr h="367304">
                <a:tc gridSpan="2">
                  <a:txBody>
                    <a:bodyPr/>
                    <a:lstStyle/>
                    <a:p>
                      <a:r>
                        <a:rPr lang="en-US" dirty="0" smtClean="0"/>
                        <a:t>Bangalore Population</a:t>
                      </a:r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72405">
                <a:tc>
                  <a:txBody>
                    <a:bodyPr/>
                    <a:lstStyle/>
                    <a:p>
                      <a:r>
                        <a:rPr lang="en-US" dirty="0" smtClean="0"/>
                        <a:t>2001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5 million</a:t>
                      </a:r>
                      <a:endParaRPr lang="en-US" dirty="0"/>
                    </a:p>
                  </a:txBody>
                  <a:tcPr/>
                </a:tc>
              </a:tr>
              <a:tr h="372405">
                <a:tc>
                  <a:txBody>
                    <a:bodyPr/>
                    <a:lstStyle/>
                    <a:p>
                      <a:r>
                        <a:rPr lang="en-US" dirty="0" smtClean="0"/>
                        <a:t>2011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10.2 million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54994980"/>
              </p:ext>
            </p:extLst>
          </p:nvPr>
        </p:nvGraphicFramePr>
        <p:xfrm>
          <a:off x="6459106" y="1831469"/>
          <a:ext cx="4871748" cy="181161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23331"/>
                <a:gridCol w="1174889"/>
                <a:gridCol w="1386764"/>
                <a:gridCol w="1386764"/>
              </a:tblGrid>
              <a:tr h="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India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Rural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Urban</a:t>
                      </a:r>
                      <a:endParaRPr lang="en-US" dirty="0"/>
                    </a:p>
                  </a:txBody>
                  <a:tcPr/>
                </a:tc>
              </a:tr>
              <a:tr h="223242"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(all numbers in crores)</a:t>
                      </a:r>
                      <a:endParaRPr lang="en-US" sz="14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72405">
                <a:tc>
                  <a:txBody>
                    <a:bodyPr/>
                    <a:lstStyle/>
                    <a:p>
                      <a:r>
                        <a:rPr lang="en-US" dirty="0" smtClean="0"/>
                        <a:t>2001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102.9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74.3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28.6</a:t>
                      </a:r>
                      <a:endParaRPr lang="en-US" dirty="0"/>
                    </a:p>
                  </a:txBody>
                  <a:tcPr/>
                </a:tc>
              </a:tr>
              <a:tr h="372405">
                <a:tc>
                  <a:txBody>
                    <a:bodyPr/>
                    <a:lstStyle/>
                    <a:p>
                      <a:r>
                        <a:rPr lang="en-US" dirty="0" smtClean="0"/>
                        <a:t>2011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121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83.3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37.7</a:t>
                      </a:r>
                      <a:endParaRPr lang="en-US" dirty="0"/>
                    </a:p>
                  </a:txBody>
                  <a:tcPr/>
                </a:tc>
              </a:tr>
              <a:tr h="372405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Increase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+18.1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+9.0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1" dirty="0" smtClean="0">
                          <a:solidFill>
                            <a:schemeClr val="tx1"/>
                          </a:solidFill>
                        </a:rPr>
                        <a:t>+9.1</a:t>
                      </a:r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1306774" y="5868397"/>
            <a:ext cx="89802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Urban population will more than double from 2010 to 2050!!!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643786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 What?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 leap start to responsible waste management</a:t>
            </a:r>
            <a:endParaRPr lang="en-US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ED6579-125A-4611-8FCD-7A71C7F18239}" type="slidenum">
              <a:rPr lang="en-US" smtClean="0"/>
              <a:t>3</a:t>
            </a:fld>
            <a:endParaRPr lang="en-US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Several challenges with urbanization</a:t>
            </a:r>
          </a:p>
          <a:p>
            <a:pPr lvl="1"/>
            <a:r>
              <a:rPr lang="en-US" dirty="0" smtClean="0"/>
              <a:t>Water</a:t>
            </a:r>
          </a:p>
          <a:p>
            <a:pPr lvl="1"/>
            <a:r>
              <a:rPr lang="en-US" dirty="0" smtClean="0"/>
              <a:t>Sewage</a:t>
            </a:r>
          </a:p>
          <a:p>
            <a:pPr lvl="1"/>
            <a:r>
              <a:rPr lang="en-US" dirty="0" smtClean="0"/>
              <a:t>Infrastructure</a:t>
            </a:r>
          </a:p>
          <a:p>
            <a:pPr lvl="1"/>
            <a:r>
              <a:rPr lang="en-US" dirty="0" smtClean="0"/>
              <a:t>Traffic</a:t>
            </a:r>
          </a:p>
          <a:p>
            <a:pPr lvl="1"/>
            <a:r>
              <a:rPr lang="en-US" dirty="0" smtClean="0"/>
              <a:t>Pollution</a:t>
            </a:r>
          </a:p>
          <a:p>
            <a:pPr lvl="1"/>
            <a:r>
              <a:rPr lang="en-US" dirty="0" smtClean="0"/>
              <a:t>High consumption lifestyle</a:t>
            </a:r>
          </a:p>
          <a:p>
            <a:pPr lvl="1"/>
            <a:r>
              <a:rPr lang="en-US" b="1" dirty="0" smtClean="0"/>
              <a:t>Garbage and waste management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9902918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Urbanization and Waste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 leap start to responsible waste management</a:t>
            </a:r>
            <a:endParaRPr lang="en-US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ED6579-125A-4611-8FCD-7A71C7F18239}" type="slidenum">
              <a:rPr lang="en-US" smtClean="0"/>
              <a:t>4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/>
          <a:srcRect l="37563" t="12197" r="37480" b="8824"/>
          <a:stretch/>
        </p:blipFill>
        <p:spPr>
          <a:xfrm>
            <a:off x="823970" y="2063884"/>
            <a:ext cx="2435395" cy="4333104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1227113" y="1583802"/>
            <a:ext cx="162910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1947 – 2001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142628" y="1597254"/>
            <a:ext cx="162910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1947 - 2011</a:t>
            </a:r>
            <a:endParaRPr lang="en-US" sz="2000" dirty="0"/>
          </a:p>
        </p:txBody>
      </p:sp>
      <p:sp>
        <p:nvSpPr>
          <p:cNvPr id="13" name="TextBox 12"/>
          <p:cNvSpPr txBox="1"/>
          <p:nvPr/>
        </p:nvSpPr>
        <p:spPr>
          <a:xfrm>
            <a:off x="8182250" y="1597254"/>
            <a:ext cx="162910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1947 - 2021</a:t>
            </a:r>
            <a:endParaRPr lang="en-US" sz="2000" dirty="0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3"/>
          <a:srcRect l="42102" t="27886" r="42556" b="24832"/>
          <a:stretch/>
        </p:blipFill>
        <p:spPr>
          <a:xfrm>
            <a:off x="3716186" y="2087949"/>
            <a:ext cx="2481993" cy="4312625"/>
          </a:xfrm>
          <a:prstGeom prst="rect">
            <a:avLst/>
          </a:prstGeom>
        </p:spPr>
      </p:pic>
      <p:sp>
        <p:nvSpPr>
          <p:cNvPr id="16" name="Freeform 15"/>
          <p:cNvSpPr/>
          <p:nvPr/>
        </p:nvSpPr>
        <p:spPr>
          <a:xfrm>
            <a:off x="3904028" y="2218827"/>
            <a:ext cx="2190750" cy="3781425"/>
          </a:xfrm>
          <a:custGeom>
            <a:avLst/>
            <a:gdLst>
              <a:gd name="connsiteX0" fmla="*/ 1428750 w 2190750"/>
              <a:gd name="connsiteY0" fmla="*/ 3781425 h 3781425"/>
              <a:gd name="connsiteX1" fmla="*/ 1295400 w 2190750"/>
              <a:gd name="connsiteY1" fmla="*/ 3781425 h 3781425"/>
              <a:gd name="connsiteX2" fmla="*/ 1133475 w 2190750"/>
              <a:gd name="connsiteY2" fmla="*/ 3714750 h 3781425"/>
              <a:gd name="connsiteX3" fmla="*/ 1019175 w 2190750"/>
              <a:gd name="connsiteY3" fmla="*/ 3600450 h 3781425"/>
              <a:gd name="connsiteX4" fmla="*/ 952500 w 2190750"/>
              <a:gd name="connsiteY4" fmla="*/ 3571875 h 3781425"/>
              <a:gd name="connsiteX5" fmla="*/ 781050 w 2190750"/>
              <a:gd name="connsiteY5" fmla="*/ 3533775 h 3781425"/>
              <a:gd name="connsiteX6" fmla="*/ 666750 w 2190750"/>
              <a:gd name="connsiteY6" fmla="*/ 3438525 h 3781425"/>
              <a:gd name="connsiteX7" fmla="*/ 438150 w 2190750"/>
              <a:gd name="connsiteY7" fmla="*/ 3352800 h 3781425"/>
              <a:gd name="connsiteX8" fmla="*/ 228600 w 2190750"/>
              <a:gd name="connsiteY8" fmla="*/ 3286125 h 3781425"/>
              <a:gd name="connsiteX9" fmla="*/ 133350 w 2190750"/>
              <a:gd name="connsiteY9" fmla="*/ 3105150 h 3781425"/>
              <a:gd name="connsiteX10" fmla="*/ 123825 w 2190750"/>
              <a:gd name="connsiteY10" fmla="*/ 3009900 h 3781425"/>
              <a:gd name="connsiteX11" fmla="*/ 123825 w 2190750"/>
              <a:gd name="connsiteY11" fmla="*/ 2876550 h 3781425"/>
              <a:gd name="connsiteX12" fmla="*/ 190500 w 2190750"/>
              <a:gd name="connsiteY12" fmla="*/ 2762250 h 3781425"/>
              <a:gd name="connsiteX13" fmla="*/ 190500 w 2190750"/>
              <a:gd name="connsiteY13" fmla="*/ 2647950 h 3781425"/>
              <a:gd name="connsiteX14" fmla="*/ 266700 w 2190750"/>
              <a:gd name="connsiteY14" fmla="*/ 2552700 h 3781425"/>
              <a:gd name="connsiteX15" fmla="*/ 333375 w 2190750"/>
              <a:gd name="connsiteY15" fmla="*/ 2428875 h 3781425"/>
              <a:gd name="connsiteX16" fmla="*/ 0 w 2190750"/>
              <a:gd name="connsiteY16" fmla="*/ 2190750 h 3781425"/>
              <a:gd name="connsiteX17" fmla="*/ 9525 w 2190750"/>
              <a:gd name="connsiteY17" fmla="*/ 1838325 h 3781425"/>
              <a:gd name="connsiteX18" fmla="*/ 76200 w 2190750"/>
              <a:gd name="connsiteY18" fmla="*/ 1809750 h 3781425"/>
              <a:gd name="connsiteX19" fmla="*/ 371475 w 2190750"/>
              <a:gd name="connsiteY19" fmla="*/ 1781175 h 3781425"/>
              <a:gd name="connsiteX20" fmla="*/ 381000 w 2190750"/>
              <a:gd name="connsiteY20" fmla="*/ 1724025 h 3781425"/>
              <a:gd name="connsiteX21" fmla="*/ 352425 w 2190750"/>
              <a:gd name="connsiteY21" fmla="*/ 1676400 h 3781425"/>
              <a:gd name="connsiteX22" fmla="*/ 371475 w 2190750"/>
              <a:gd name="connsiteY22" fmla="*/ 1552575 h 3781425"/>
              <a:gd name="connsiteX23" fmla="*/ 342900 w 2190750"/>
              <a:gd name="connsiteY23" fmla="*/ 1495425 h 3781425"/>
              <a:gd name="connsiteX24" fmla="*/ 361950 w 2190750"/>
              <a:gd name="connsiteY24" fmla="*/ 1352550 h 3781425"/>
              <a:gd name="connsiteX25" fmla="*/ 276225 w 2190750"/>
              <a:gd name="connsiteY25" fmla="*/ 1304925 h 3781425"/>
              <a:gd name="connsiteX26" fmla="*/ 352425 w 2190750"/>
              <a:gd name="connsiteY26" fmla="*/ 1066800 h 3781425"/>
              <a:gd name="connsiteX27" fmla="*/ 352425 w 2190750"/>
              <a:gd name="connsiteY27" fmla="*/ 1019175 h 3781425"/>
              <a:gd name="connsiteX28" fmla="*/ 409575 w 2190750"/>
              <a:gd name="connsiteY28" fmla="*/ 1009650 h 3781425"/>
              <a:gd name="connsiteX29" fmla="*/ 438150 w 2190750"/>
              <a:gd name="connsiteY29" fmla="*/ 923925 h 3781425"/>
              <a:gd name="connsiteX30" fmla="*/ 590550 w 2190750"/>
              <a:gd name="connsiteY30" fmla="*/ 885825 h 3781425"/>
              <a:gd name="connsiteX31" fmla="*/ 619125 w 2190750"/>
              <a:gd name="connsiteY31" fmla="*/ 638175 h 3781425"/>
              <a:gd name="connsiteX32" fmla="*/ 619125 w 2190750"/>
              <a:gd name="connsiteY32" fmla="*/ 533400 h 3781425"/>
              <a:gd name="connsiteX33" fmla="*/ 676275 w 2190750"/>
              <a:gd name="connsiteY33" fmla="*/ 523875 h 3781425"/>
              <a:gd name="connsiteX34" fmla="*/ 723900 w 2190750"/>
              <a:gd name="connsiteY34" fmla="*/ 457200 h 3781425"/>
              <a:gd name="connsiteX35" fmla="*/ 838200 w 2190750"/>
              <a:gd name="connsiteY35" fmla="*/ 438150 h 3781425"/>
              <a:gd name="connsiteX36" fmla="*/ 876300 w 2190750"/>
              <a:gd name="connsiteY36" fmla="*/ 466725 h 3781425"/>
              <a:gd name="connsiteX37" fmla="*/ 914400 w 2190750"/>
              <a:gd name="connsiteY37" fmla="*/ 390525 h 3781425"/>
              <a:gd name="connsiteX38" fmla="*/ 1104900 w 2190750"/>
              <a:gd name="connsiteY38" fmla="*/ 371475 h 3781425"/>
              <a:gd name="connsiteX39" fmla="*/ 1285875 w 2190750"/>
              <a:gd name="connsiteY39" fmla="*/ 390525 h 3781425"/>
              <a:gd name="connsiteX40" fmla="*/ 1343025 w 2190750"/>
              <a:gd name="connsiteY40" fmla="*/ 390525 h 3781425"/>
              <a:gd name="connsiteX41" fmla="*/ 1400175 w 2190750"/>
              <a:gd name="connsiteY41" fmla="*/ 333375 h 3781425"/>
              <a:gd name="connsiteX42" fmla="*/ 1466850 w 2190750"/>
              <a:gd name="connsiteY42" fmla="*/ 314325 h 3781425"/>
              <a:gd name="connsiteX43" fmla="*/ 1524000 w 2190750"/>
              <a:gd name="connsiteY43" fmla="*/ 333375 h 3781425"/>
              <a:gd name="connsiteX44" fmla="*/ 1638300 w 2190750"/>
              <a:gd name="connsiteY44" fmla="*/ 342900 h 3781425"/>
              <a:gd name="connsiteX45" fmla="*/ 1695450 w 2190750"/>
              <a:gd name="connsiteY45" fmla="*/ 371475 h 3781425"/>
              <a:gd name="connsiteX46" fmla="*/ 1714500 w 2190750"/>
              <a:gd name="connsiteY46" fmla="*/ 457200 h 3781425"/>
              <a:gd name="connsiteX47" fmla="*/ 1876425 w 2190750"/>
              <a:gd name="connsiteY47" fmla="*/ 485775 h 3781425"/>
              <a:gd name="connsiteX48" fmla="*/ 1914525 w 2190750"/>
              <a:gd name="connsiteY48" fmla="*/ 400050 h 3781425"/>
              <a:gd name="connsiteX49" fmla="*/ 1762125 w 2190750"/>
              <a:gd name="connsiteY49" fmla="*/ 247650 h 3781425"/>
              <a:gd name="connsiteX50" fmla="*/ 1695450 w 2190750"/>
              <a:gd name="connsiteY50" fmla="*/ 133350 h 3781425"/>
              <a:gd name="connsiteX51" fmla="*/ 1828800 w 2190750"/>
              <a:gd name="connsiteY51" fmla="*/ 0 h 3781425"/>
              <a:gd name="connsiteX52" fmla="*/ 2190750 w 2190750"/>
              <a:gd name="connsiteY52" fmla="*/ 114300 h 3781425"/>
              <a:gd name="connsiteX53" fmla="*/ 1981200 w 2190750"/>
              <a:gd name="connsiteY53" fmla="*/ 847725 h 3781425"/>
              <a:gd name="connsiteX54" fmla="*/ 1838325 w 2190750"/>
              <a:gd name="connsiteY54" fmla="*/ 1162050 h 3781425"/>
              <a:gd name="connsiteX55" fmla="*/ 1895475 w 2190750"/>
              <a:gd name="connsiteY55" fmla="*/ 1276350 h 3781425"/>
              <a:gd name="connsiteX56" fmla="*/ 1895475 w 2190750"/>
              <a:gd name="connsiteY56" fmla="*/ 1495425 h 3781425"/>
              <a:gd name="connsiteX57" fmla="*/ 1724025 w 2190750"/>
              <a:gd name="connsiteY57" fmla="*/ 1828800 h 3781425"/>
              <a:gd name="connsiteX58" fmla="*/ 1647825 w 2190750"/>
              <a:gd name="connsiteY58" fmla="*/ 2276475 h 3781425"/>
              <a:gd name="connsiteX59" fmla="*/ 1514475 w 2190750"/>
              <a:gd name="connsiteY59" fmla="*/ 2933700 h 3781425"/>
              <a:gd name="connsiteX60" fmla="*/ 1457325 w 2190750"/>
              <a:gd name="connsiteY60" fmla="*/ 3362325 h 3781425"/>
              <a:gd name="connsiteX61" fmla="*/ 1428750 w 2190750"/>
              <a:gd name="connsiteY61" fmla="*/ 3781425 h 37814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</a:cxnLst>
            <a:rect l="l" t="t" r="r" b="b"/>
            <a:pathLst>
              <a:path w="2190750" h="3781425">
                <a:moveTo>
                  <a:pt x="1428750" y="3781425"/>
                </a:moveTo>
                <a:lnTo>
                  <a:pt x="1295400" y="3781425"/>
                </a:lnTo>
                <a:lnTo>
                  <a:pt x="1133475" y="3714750"/>
                </a:lnTo>
                <a:lnTo>
                  <a:pt x="1019175" y="3600450"/>
                </a:lnTo>
                <a:lnTo>
                  <a:pt x="952500" y="3571875"/>
                </a:lnTo>
                <a:lnTo>
                  <a:pt x="781050" y="3533775"/>
                </a:lnTo>
                <a:lnTo>
                  <a:pt x="666750" y="3438525"/>
                </a:lnTo>
                <a:lnTo>
                  <a:pt x="438150" y="3352800"/>
                </a:lnTo>
                <a:lnTo>
                  <a:pt x="228600" y="3286125"/>
                </a:lnTo>
                <a:lnTo>
                  <a:pt x="133350" y="3105150"/>
                </a:lnTo>
                <a:lnTo>
                  <a:pt x="123825" y="3009900"/>
                </a:lnTo>
                <a:lnTo>
                  <a:pt x="123825" y="2876550"/>
                </a:lnTo>
                <a:lnTo>
                  <a:pt x="190500" y="2762250"/>
                </a:lnTo>
                <a:lnTo>
                  <a:pt x="190500" y="2647950"/>
                </a:lnTo>
                <a:lnTo>
                  <a:pt x="266700" y="2552700"/>
                </a:lnTo>
                <a:lnTo>
                  <a:pt x="333375" y="2428875"/>
                </a:lnTo>
                <a:lnTo>
                  <a:pt x="0" y="2190750"/>
                </a:lnTo>
                <a:lnTo>
                  <a:pt x="9525" y="1838325"/>
                </a:lnTo>
                <a:lnTo>
                  <a:pt x="76200" y="1809750"/>
                </a:lnTo>
                <a:lnTo>
                  <a:pt x="371475" y="1781175"/>
                </a:lnTo>
                <a:lnTo>
                  <a:pt x="381000" y="1724025"/>
                </a:lnTo>
                <a:lnTo>
                  <a:pt x="352425" y="1676400"/>
                </a:lnTo>
                <a:lnTo>
                  <a:pt x="371475" y="1552575"/>
                </a:lnTo>
                <a:lnTo>
                  <a:pt x="342900" y="1495425"/>
                </a:lnTo>
                <a:lnTo>
                  <a:pt x="361950" y="1352550"/>
                </a:lnTo>
                <a:lnTo>
                  <a:pt x="276225" y="1304925"/>
                </a:lnTo>
                <a:lnTo>
                  <a:pt x="352425" y="1066800"/>
                </a:lnTo>
                <a:lnTo>
                  <a:pt x="352425" y="1019175"/>
                </a:lnTo>
                <a:lnTo>
                  <a:pt x="409575" y="1009650"/>
                </a:lnTo>
                <a:lnTo>
                  <a:pt x="438150" y="923925"/>
                </a:lnTo>
                <a:lnTo>
                  <a:pt x="590550" y="885825"/>
                </a:lnTo>
                <a:lnTo>
                  <a:pt x="619125" y="638175"/>
                </a:lnTo>
                <a:lnTo>
                  <a:pt x="619125" y="533400"/>
                </a:lnTo>
                <a:lnTo>
                  <a:pt x="676275" y="523875"/>
                </a:lnTo>
                <a:lnTo>
                  <a:pt x="723900" y="457200"/>
                </a:lnTo>
                <a:lnTo>
                  <a:pt x="838200" y="438150"/>
                </a:lnTo>
                <a:lnTo>
                  <a:pt x="876300" y="466725"/>
                </a:lnTo>
                <a:lnTo>
                  <a:pt x="914400" y="390525"/>
                </a:lnTo>
                <a:lnTo>
                  <a:pt x="1104900" y="371475"/>
                </a:lnTo>
                <a:lnTo>
                  <a:pt x="1285875" y="390525"/>
                </a:lnTo>
                <a:lnTo>
                  <a:pt x="1343025" y="390525"/>
                </a:lnTo>
                <a:lnTo>
                  <a:pt x="1400175" y="333375"/>
                </a:lnTo>
                <a:lnTo>
                  <a:pt x="1466850" y="314325"/>
                </a:lnTo>
                <a:lnTo>
                  <a:pt x="1524000" y="333375"/>
                </a:lnTo>
                <a:lnTo>
                  <a:pt x="1638300" y="342900"/>
                </a:lnTo>
                <a:lnTo>
                  <a:pt x="1695450" y="371475"/>
                </a:lnTo>
                <a:lnTo>
                  <a:pt x="1714500" y="457200"/>
                </a:lnTo>
                <a:lnTo>
                  <a:pt x="1876425" y="485775"/>
                </a:lnTo>
                <a:lnTo>
                  <a:pt x="1914525" y="400050"/>
                </a:lnTo>
                <a:lnTo>
                  <a:pt x="1762125" y="247650"/>
                </a:lnTo>
                <a:lnTo>
                  <a:pt x="1695450" y="133350"/>
                </a:lnTo>
                <a:lnTo>
                  <a:pt x="1828800" y="0"/>
                </a:lnTo>
                <a:lnTo>
                  <a:pt x="2190750" y="114300"/>
                </a:lnTo>
                <a:lnTo>
                  <a:pt x="1981200" y="847725"/>
                </a:lnTo>
                <a:lnTo>
                  <a:pt x="1838325" y="1162050"/>
                </a:lnTo>
                <a:lnTo>
                  <a:pt x="1895475" y="1276350"/>
                </a:lnTo>
                <a:lnTo>
                  <a:pt x="1895475" y="1495425"/>
                </a:lnTo>
                <a:lnTo>
                  <a:pt x="1724025" y="1828800"/>
                </a:lnTo>
                <a:lnTo>
                  <a:pt x="1647825" y="2276475"/>
                </a:lnTo>
                <a:lnTo>
                  <a:pt x="1514475" y="2933700"/>
                </a:lnTo>
                <a:lnTo>
                  <a:pt x="1457325" y="3362325"/>
                </a:lnTo>
                <a:lnTo>
                  <a:pt x="1428750" y="3781425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Freeform 16"/>
          <p:cNvSpPr/>
          <p:nvPr/>
        </p:nvSpPr>
        <p:spPr>
          <a:xfrm>
            <a:off x="3912044" y="2605338"/>
            <a:ext cx="1981200" cy="3390900"/>
          </a:xfrm>
          <a:custGeom>
            <a:avLst/>
            <a:gdLst>
              <a:gd name="connsiteX0" fmla="*/ 1428750 w 2190750"/>
              <a:gd name="connsiteY0" fmla="*/ 3781425 h 3781425"/>
              <a:gd name="connsiteX1" fmla="*/ 1295400 w 2190750"/>
              <a:gd name="connsiteY1" fmla="*/ 3781425 h 3781425"/>
              <a:gd name="connsiteX2" fmla="*/ 1133475 w 2190750"/>
              <a:gd name="connsiteY2" fmla="*/ 3714750 h 3781425"/>
              <a:gd name="connsiteX3" fmla="*/ 1019175 w 2190750"/>
              <a:gd name="connsiteY3" fmla="*/ 3600450 h 3781425"/>
              <a:gd name="connsiteX4" fmla="*/ 952500 w 2190750"/>
              <a:gd name="connsiteY4" fmla="*/ 3571875 h 3781425"/>
              <a:gd name="connsiteX5" fmla="*/ 781050 w 2190750"/>
              <a:gd name="connsiteY5" fmla="*/ 3533775 h 3781425"/>
              <a:gd name="connsiteX6" fmla="*/ 666750 w 2190750"/>
              <a:gd name="connsiteY6" fmla="*/ 3438525 h 3781425"/>
              <a:gd name="connsiteX7" fmla="*/ 438150 w 2190750"/>
              <a:gd name="connsiteY7" fmla="*/ 3352800 h 3781425"/>
              <a:gd name="connsiteX8" fmla="*/ 228600 w 2190750"/>
              <a:gd name="connsiteY8" fmla="*/ 3286125 h 3781425"/>
              <a:gd name="connsiteX9" fmla="*/ 133350 w 2190750"/>
              <a:gd name="connsiteY9" fmla="*/ 3105150 h 3781425"/>
              <a:gd name="connsiteX10" fmla="*/ 123825 w 2190750"/>
              <a:gd name="connsiteY10" fmla="*/ 3009900 h 3781425"/>
              <a:gd name="connsiteX11" fmla="*/ 123825 w 2190750"/>
              <a:gd name="connsiteY11" fmla="*/ 2876550 h 3781425"/>
              <a:gd name="connsiteX12" fmla="*/ 190500 w 2190750"/>
              <a:gd name="connsiteY12" fmla="*/ 2762250 h 3781425"/>
              <a:gd name="connsiteX13" fmla="*/ 190500 w 2190750"/>
              <a:gd name="connsiteY13" fmla="*/ 2647950 h 3781425"/>
              <a:gd name="connsiteX14" fmla="*/ 266700 w 2190750"/>
              <a:gd name="connsiteY14" fmla="*/ 2552700 h 3781425"/>
              <a:gd name="connsiteX15" fmla="*/ 333375 w 2190750"/>
              <a:gd name="connsiteY15" fmla="*/ 2428875 h 3781425"/>
              <a:gd name="connsiteX16" fmla="*/ 0 w 2190750"/>
              <a:gd name="connsiteY16" fmla="*/ 2190750 h 3781425"/>
              <a:gd name="connsiteX17" fmla="*/ 9525 w 2190750"/>
              <a:gd name="connsiteY17" fmla="*/ 1838325 h 3781425"/>
              <a:gd name="connsiteX18" fmla="*/ 76200 w 2190750"/>
              <a:gd name="connsiteY18" fmla="*/ 1809750 h 3781425"/>
              <a:gd name="connsiteX19" fmla="*/ 371475 w 2190750"/>
              <a:gd name="connsiteY19" fmla="*/ 1781175 h 3781425"/>
              <a:gd name="connsiteX20" fmla="*/ 381000 w 2190750"/>
              <a:gd name="connsiteY20" fmla="*/ 1724025 h 3781425"/>
              <a:gd name="connsiteX21" fmla="*/ 352425 w 2190750"/>
              <a:gd name="connsiteY21" fmla="*/ 1676400 h 3781425"/>
              <a:gd name="connsiteX22" fmla="*/ 371475 w 2190750"/>
              <a:gd name="connsiteY22" fmla="*/ 1552575 h 3781425"/>
              <a:gd name="connsiteX23" fmla="*/ 342900 w 2190750"/>
              <a:gd name="connsiteY23" fmla="*/ 1495425 h 3781425"/>
              <a:gd name="connsiteX24" fmla="*/ 361950 w 2190750"/>
              <a:gd name="connsiteY24" fmla="*/ 1352550 h 3781425"/>
              <a:gd name="connsiteX25" fmla="*/ 276225 w 2190750"/>
              <a:gd name="connsiteY25" fmla="*/ 1304925 h 3781425"/>
              <a:gd name="connsiteX26" fmla="*/ 352425 w 2190750"/>
              <a:gd name="connsiteY26" fmla="*/ 1066800 h 3781425"/>
              <a:gd name="connsiteX27" fmla="*/ 352425 w 2190750"/>
              <a:gd name="connsiteY27" fmla="*/ 1019175 h 3781425"/>
              <a:gd name="connsiteX28" fmla="*/ 409575 w 2190750"/>
              <a:gd name="connsiteY28" fmla="*/ 1009650 h 3781425"/>
              <a:gd name="connsiteX29" fmla="*/ 438150 w 2190750"/>
              <a:gd name="connsiteY29" fmla="*/ 923925 h 3781425"/>
              <a:gd name="connsiteX30" fmla="*/ 590550 w 2190750"/>
              <a:gd name="connsiteY30" fmla="*/ 885825 h 3781425"/>
              <a:gd name="connsiteX31" fmla="*/ 619125 w 2190750"/>
              <a:gd name="connsiteY31" fmla="*/ 638175 h 3781425"/>
              <a:gd name="connsiteX32" fmla="*/ 619125 w 2190750"/>
              <a:gd name="connsiteY32" fmla="*/ 533400 h 3781425"/>
              <a:gd name="connsiteX33" fmla="*/ 676275 w 2190750"/>
              <a:gd name="connsiteY33" fmla="*/ 523875 h 3781425"/>
              <a:gd name="connsiteX34" fmla="*/ 723900 w 2190750"/>
              <a:gd name="connsiteY34" fmla="*/ 457200 h 3781425"/>
              <a:gd name="connsiteX35" fmla="*/ 838200 w 2190750"/>
              <a:gd name="connsiteY35" fmla="*/ 438150 h 3781425"/>
              <a:gd name="connsiteX36" fmla="*/ 876300 w 2190750"/>
              <a:gd name="connsiteY36" fmla="*/ 466725 h 3781425"/>
              <a:gd name="connsiteX37" fmla="*/ 914400 w 2190750"/>
              <a:gd name="connsiteY37" fmla="*/ 390525 h 3781425"/>
              <a:gd name="connsiteX38" fmla="*/ 1104900 w 2190750"/>
              <a:gd name="connsiteY38" fmla="*/ 371475 h 3781425"/>
              <a:gd name="connsiteX39" fmla="*/ 1285875 w 2190750"/>
              <a:gd name="connsiteY39" fmla="*/ 390525 h 3781425"/>
              <a:gd name="connsiteX40" fmla="*/ 1343025 w 2190750"/>
              <a:gd name="connsiteY40" fmla="*/ 390525 h 3781425"/>
              <a:gd name="connsiteX41" fmla="*/ 1400175 w 2190750"/>
              <a:gd name="connsiteY41" fmla="*/ 333375 h 3781425"/>
              <a:gd name="connsiteX42" fmla="*/ 1466850 w 2190750"/>
              <a:gd name="connsiteY42" fmla="*/ 314325 h 3781425"/>
              <a:gd name="connsiteX43" fmla="*/ 1524000 w 2190750"/>
              <a:gd name="connsiteY43" fmla="*/ 333375 h 3781425"/>
              <a:gd name="connsiteX44" fmla="*/ 1638300 w 2190750"/>
              <a:gd name="connsiteY44" fmla="*/ 342900 h 3781425"/>
              <a:gd name="connsiteX45" fmla="*/ 1695450 w 2190750"/>
              <a:gd name="connsiteY45" fmla="*/ 371475 h 3781425"/>
              <a:gd name="connsiteX46" fmla="*/ 1714500 w 2190750"/>
              <a:gd name="connsiteY46" fmla="*/ 457200 h 3781425"/>
              <a:gd name="connsiteX47" fmla="*/ 1876425 w 2190750"/>
              <a:gd name="connsiteY47" fmla="*/ 485775 h 3781425"/>
              <a:gd name="connsiteX48" fmla="*/ 1914525 w 2190750"/>
              <a:gd name="connsiteY48" fmla="*/ 400050 h 3781425"/>
              <a:gd name="connsiteX49" fmla="*/ 1762125 w 2190750"/>
              <a:gd name="connsiteY49" fmla="*/ 247650 h 3781425"/>
              <a:gd name="connsiteX50" fmla="*/ 1695450 w 2190750"/>
              <a:gd name="connsiteY50" fmla="*/ 133350 h 3781425"/>
              <a:gd name="connsiteX51" fmla="*/ 1828800 w 2190750"/>
              <a:gd name="connsiteY51" fmla="*/ 0 h 3781425"/>
              <a:gd name="connsiteX52" fmla="*/ 2190750 w 2190750"/>
              <a:gd name="connsiteY52" fmla="*/ 114300 h 3781425"/>
              <a:gd name="connsiteX53" fmla="*/ 1981200 w 2190750"/>
              <a:gd name="connsiteY53" fmla="*/ 847725 h 3781425"/>
              <a:gd name="connsiteX54" fmla="*/ 1838325 w 2190750"/>
              <a:gd name="connsiteY54" fmla="*/ 1162050 h 3781425"/>
              <a:gd name="connsiteX55" fmla="*/ 1895475 w 2190750"/>
              <a:gd name="connsiteY55" fmla="*/ 1276350 h 3781425"/>
              <a:gd name="connsiteX56" fmla="*/ 1895475 w 2190750"/>
              <a:gd name="connsiteY56" fmla="*/ 1495425 h 3781425"/>
              <a:gd name="connsiteX57" fmla="*/ 1724025 w 2190750"/>
              <a:gd name="connsiteY57" fmla="*/ 1828800 h 3781425"/>
              <a:gd name="connsiteX58" fmla="*/ 1647825 w 2190750"/>
              <a:gd name="connsiteY58" fmla="*/ 2276475 h 3781425"/>
              <a:gd name="connsiteX59" fmla="*/ 1514475 w 2190750"/>
              <a:gd name="connsiteY59" fmla="*/ 2933700 h 3781425"/>
              <a:gd name="connsiteX60" fmla="*/ 1457325 w 2190750"/>
              <a:gd name="connsiteY60" fmla="*/ 3362325 h 3781425"/>
              <a:gd name="connsiteX61" fmla="*/ 1428750 w 2190750"/>
              <a:gd name="connsiteY61" fmla="*/ 3781425 h 3781425"/>
              <a:gd name="connsiteX0" fmla="*/ 1428750 w 2190750"/>
              <a:gd name="connsiteY0" fmla="*/ 3781425 h 3781425"/>
              <a:gd name="connsiteX1" fmla="*/ 1295400 w 2190750"/>
              <a:gd name="connsiteY1" fmla="*/ 3781425 h 3781425"/>
              <a:gd name="connsiteX2" fmla="*/ 1133475 w 2190750"/>
              <a:gd name="connsiteY2" fmla="*/ 3714750 h 3781425"/>
              <a:gd name="connsiteX3" fmla="*/ 1019175 w 2190750"/>
              <a:gd name="connsiteY3" fmla="*/ 3600450 h 3781425"/>
              <a:gd name="connsiteX4" fmla="*/ 952500 w 2190750"/>
              <a:gd name="connsiteY4" fmla="*/ 3571875 h 3781425"/>
              <a:gd name="connsiteX5" fmla="*/ 781050 w 2190750"/>
              <a:gd name="connsiteY5" fmla="*/ 3533775 h 3781425"/>
              <a:gd name="connsiteX6" fmla="*/ 666750 w 2190750"/>
              <a:gd name="connsiteY6" fmla="*/ 3438525 h 3781425"/>
              <a:gd name="connsiteX7" fmla="*/ 438150 w 2190750"/>
              <a:gd name="connsiteY7" fmla="*/ 3352800 h 3781425"/>
              <a:gd name="connsiteX8" fmla="*/ 228600 w 2190750"/>
              <a:gd name="connsiteY8" fmla="*/ 3286125 h 3781425"/>
              <a:gd name="connsiteX9" fmla="*/ 133350 w 2190750"/>
              <a:gd name="connsiteY9" fmla="*/ 3105150 h 3781425"/>
              <a:gd name="connsiteX10" fmla="*/ 123825 w 2190750"/>
              <a:gd name="connsiteY10" fmla="*/ 3009900 h 3781425"/>
              <a:gd name="connsiteX11" fmla="*/ 123825 w 2190750"/>
              <a:gd name="connsiteY11" fmla="*/ 2876550 h 3781425"/>
              <a:gd name="connsiteX12" fmla="*/ 190500 w 2190750"/>
              <a:gd name="connsiteY12" fmla="*/ 2762250 h 3781425"/>
              <a:gd name="connsiteX13" fmla="*/ 190500 w 2190750"/>
              <a:gd name="connsiteY13" fmla="*/ 2647950 h 3781425"/>
              <a:gd name="connsiteX14" fmla="*/ 266700 w 2190750"/>
              <a:gd name="connsiteY14" fmla="*/ 2552700 h 3781425"/>
              <a:gd name="connsiteX15" fmla="*/ 333375 w 2190750"/>
              <a:gd name="connsiteY15" fmla="*/ 2428875 h 3781425"/>
              <a:gd name="connsiteX16" fmla="*/ 0 w 2190750"/>
              <a:gd name="connsiteY16" fmla="*/ 2190750 h 3781425"/>
              <a:gd name="connsiteX17" fmla="*/ 9525 w 2190750"/>
              <a:gd name="connsiteY17" fmla="*/ 1838325 h 3781425"/>
              <a:gd name="connsiteX18" fmla="*/ 76200 w 2190750"/>
              <a:gd name="connsiteY18" fmla="*/ 1809750 h 3781425"/>
              <a:gd name="connsiteX19" fmla="*/ 371475 w 2190750"/>
              <a:gd name="connsiteY19" fmla="*/ 1781175 h 3781425"/>
              <a:gd name="connsiteX20" fmla="*/ 381000 w 2190750"/>
              <a:gd name="connsiteY20" fmla="*/ 1724025 h 3781425"/>
              <a:gd name="connsiteX21" fmla="*/ 352425 w 2190750"/>
              <a:gd name="connsiteY21" fmla="*/ 1676400 h 3781425"/>
              <a:gd name="connsiteX22" fmla="*/ 371475 w 2190750"/>
              <a:gd name="connsiteY22" fmla="*/ 1552575 h 3781425"/>
              <a:gd name="connsiteX23" fmla="*/ 342900 w 2190750"/>
              <a:gd name="connsiteY23" fmla="*/ 1495425 h 3781425"/>
              <a:gd name="connsiteX24" fmla="*/ 361950 w 2190750"/>
              <a:gd name="connsiteY24" fmla="*/ 1352550 h 3781425"/>
              <a:gd name="connsiteX25" fmla="*/ 276225 w 2190750"/>
              <a:gd name="connsiteY25" fmla="*/ 1304925 h 3781425"/>
              <a:gd name="connsiteX26" fmla="*/ 352425 w 2190750"/>
              <a:gd name="connsiteY26" fmla="*/ 1066800 h 3781425"/>
              <a:gd name="connsiteX27" fmla="*/ 352425 w 2190750"/>
              <a:gd name="connsiteY27" fmla="*/ 1019175 h 3781425"/>
              <a:gd name="connsiteX28" fmla="*/ 409575 w 2190750"/>
              <a:gd name="connsiteY28" fmla="*/ 1009650 h 3781425"/>
              <a:gd name="connsiteX29" fmla="*/ 438150 w 2190750"/>
              <a:gd name="connsiteY29" fmla="*/ 923925 h 3781425"/>
              <a:gd name="connsiteX30" fmla="*/ 590550 w 2190750"/>
              <a:gd name="connsiteY30" fmla="*/ 885825 h 3781425"/>
              <a:gd name="connsiteX31" fmla="*/ 619125 w 2190750"/>
              <a:gd name="connsiteY31" fmla="*/ 638175 h 3781425"/>
              <a:gd name="connsiteX32" fmla="*/ 619125 w 2190750"/>
              <a:gd name="connsiteY32" fmla="*/ 533400 h 3781425"/>
              <a:gd name="connsiteX33" fmla="*/ 676275 w 2190750"/>
              <a:gd name="connsiteY33" fmla="*/ 523875 h 3781425"/>
              <a:gd name="connsiteX34" fmla="*/ 723900 w 2190750"/>
              <a:gd name="connsiteY34" fmla="*/ 457200 h 3781425"/>
              <a:gd name="connsiteX35" fmla="*/ 838200 w 2190750"/>
              <a:gd name="connsiteY35" fmla="*/ 438150 h 3781425"/>
              <a:gd name="connsiteX36" fmla="*/ 876300 w 2190750"/>
              <a:gd name="connsiteY36" fmla="*/ 466725 h 3781425"/>
              <a:gd name="connsiteX37" fmla="*/ 914400 w 2190750"/>
              <a:gd name="connsiteY37" fmla="*/ 390525 h 3781425"/>
              <a:gd name="connsiteX38" fmla="*/ 1104900 w 2190750"/>
              <a:gd name="connsiteY38" fmla="*/ 371475 h 3781425"/>
              <a:gd name="connsiteX39" fmla="*/ 1285875 w 2190750"/>
              <a:gd name="connsiteY39" fmla="*/ 390525 h 3781425"/>
              <a:gd name="connsiteX40" fmla="*/ 1343025 w 2190750"/>
              <a:gd name="connsiteY40" fmla="*/ 390525 h 3781425"/>
              <a:gd name="connsiteX41" fmla="*/ 1400175 w 2190750"/>
              <a:gd name="connsiteY41" fmla="*/ 333375 h 3781425"/>
              <a:gd name="connsiteX42" fmla="*/ 1466850 w 2190750"/>
              <a:gd name="connsiteY42" fmla="*/ 314325 h 3781425"/>
              <a:gd name="connsiteX43" fmla="*/ 1524000 w 2190750"/>
              <a:gd name="connsiteY43" fmla="*/ 333375 h 3781425"/>
              <a:gd name="connsiteX44" fmla="*/ 1638300 w 2190750"/>
              <a:gd name="connsiteY44" fmla="*/ 342900 h 3781425"/>
              <a:gd name="connsiteX45" fmla="*/ 1695450 w 2190750"/>
              <a:gd name="connsiteY45" fmla="*/ 371475 h 3781425"/>
              <a:gd name="connsiteX46" fmla="*/ 1714500 w 2190750"/>
              <a:gd name="connsiteY46" fmla="*/ 457200 h 3781425"/>
              <a:gd name="connsiteX47" fmla="*/ 1876425 w 2190750"/>
              <a:gd name="connsiteY47" fmla="*/ 485775 h 3781425"/>
              <a:gd name="connsiteX48" fmla="*/ 1914525 w 2190750"/>
              <a:gd name="connsiteY48" fmla="*/ 400050 h 3781425"/>
              <a:gd name="connsiteX49" fmla="*/ 1762125 w 2190750"/>
              <a:gd name="connsiteY49" fmla="*/ 247650 h 3781425"/>
              <a:gd name="connsiteX50" fmla="*/ 1695450 w 2190750"/>
              <a:gd name="connsiteY50" fmla="*/ 133350 h 3781425"/>
              <a:gd name="connsiteX51" fmla="*/ 1828800 w 2190750"/>
              <a:gd name="connsiteY51" fmla="*/ 0 h 3781425"/>
              <a:gd name="connsiteX52" fmla="*/ 2190750 w 2190750"/>
              <a:gd name="connsiteY52" fmla="*/ 114300 h 3781425"/>
              <a:gd name="connsiteX53" fmla="*/ 1981200 w 2190750"/>
              <a:gd name="connsiteY53" fmla="*/ 847725 h 3781425"/>
              <a:gd name="connsiteX54" fmla="*/ 1838325 w 2190750"/>
              <a:gd name="connsiteY54" fmla="*/ 1162050 h 3781425"/>
              <a:gd name="connsiteX55" fmla="*/ 1895475 w 2190750"/>
              <a:gd name="connsiteY55" fmla="*/ 1276350 h 3781425"/>
              <a:gd name="connsiteX56" fmla="*/ 1895475 w 2190750"/>
              <a:gd name="connsiteY56" fmla="*/ 1495425 h 3781425"/>
              <a:gd name="connsiteX57" fmla="*/ 1724025 w 2190750"/>
              <a:gd name="connsiteY57" fmla="*/ 1828800 h 3781425"/>
              <a:gd name="connsiteX58" fmla="*/ 1647825 w 2190750"/>
              <a:gd name="connsiteY58" fmla="*/ 2276475 h 3781425"/>
              <a:gd name="connsiteX59" fmla="*/ 1514475 w 2190750"/>
              <a:gd name="connsiteY59" fmla="*/ 2933700 h 3781425"/>
              <a:gd name="connsiteX60" fmla="*/ 1457325 w 2190750"/>
              <a:gd name="connsiteY60" fmla="*/ 3362325 h 3781425"/>
              <a:gd name="connsiteX61" fmla="*/ 1428750 w 2190750"/>
              <a:gd name="connsiteY61" fmla="*/ 3781425 h 3781425"/>
              <a:gd name="connsiteX0" fmla="*/ 1428750 w 2190750"/>
              <a:gd name="connsiteY0" fmla="*/ 3781425 h 3781425"/>
              <a:gd name="connsiteX1" fmla="*/ 1295400 w 2190750"/>
              <a:gd name="connsiteY1" fmla="*/ 3781425 h 3781425"/>
              <a:gd name="connsiteX2" fmla="*/ 1133475 w 2190750"/>
              <a:gd name="connsiteY2" fmla="*/ 3714750 h 3781425"/>
              <a:gd name="connsiteX3" fmla="*/ 1019175 w 2190750"/>
              <a:gd name="connsiteY3" fmla="*/ 3600450 h 3781425"/>
              <a:gd name="connsiteX4" fmla="*/ 952500 w 2190750"/>
              <a:gd name="connsiteY4" fmla="*/ 3571875 h 3781425"/>
              <a:gd name="connsiteX5" fmla="*/ 781050 w 2190750"/>
              <a:gd name="connsiteY5" fmla="*/ 3533775 h 3781425"/>
              <a:gd name="connsiteX6" fmla="*/ 666750 w 2190750"/>
              <a:gd name="connsiteY6" fmla="*/ 3438525 h 3781425"/>
              <a:gd name="connsiteX7" fmla="*/ 438150 w 2190750"/>
              <a:gd name="connsiteY7" fmla="*/ 3352800 h 3781425"/>
              <a:gd name="connsiteX8" fmla="*/ 228600 w 2190750"/>
              <a:gd name="connsiteY8" fmla="*/ 3286125 h 3781425"/>
              <a:gd name="connsiteX9" fmla="*/ 133350 w 2190750"/>
              <a:gd name="connsiteY9" fmla="*/ 3105150 h 3781425"/>
              <a:gd name="connsiteX10" fmla="*/ 123825 w 2190750"/>
              <a:gd name="connsiteY10" fmla="*/ 3009900 h 3781425"/>
              <a:gd name="connsiteX11" fmla="*/ 123825 w 2190750"/>
              <a:gd name="connsiteY11" fmla="*/ 2876550 h 3781425"/>
              <a:gd name="connsiteX12" fmla="*/ 190500 w 2190750"/>
              <a:gd name="connsiteY12" fmla="*/ 2762250 h 3781425"/>
              <a:gd name="connsiteX13" fmla="*/ 190500 w 2190750"/>
              <a:gd name="connsiteY13" fmla="*/ 2647950 h 3781425"/>
              <a:gd name="connsiteX14" fmla="*/ 266700 w 2190750"/>
              <a:gd name="connsiteY14" fmla="*/ 2552700 h 3781425"/>
              <a:gd name="connsiteX15" fmla="*/ 333375 w 2190750"/>
              <a:gd name="connsiteY15" fmla="*/ 2428875 h 3781425"/>
              <a:gd name="connsiteX16" fmla="*/ 0 w 2190750"/>
              <a:gd name="connsiteY16" fmla="*/ 2190750 h 3781425"/>
              <a:gd name="connsiteX17" fmla="*/ 9525 w 2190750"/>
              <a:gd name="connsiteY17" fmla="*/ 1838325 h 3781425"/>
              <a:gd name="connsiteX18" fmla="*/ 76200 w 2190750"/>
              <a:gd name="connsiteY18" fmla="*/ 1809750 h 3781425"/>
              <a:gd name="connsiteX19" fmla="*/ 371475 w 2190750"/>
              <a:gd name="connsiteY19" fmla="*/ 1781175 h 3781425"/>
              <a:gd name="connsiteX20" fmla="*/ 381000 w 2190750"/>
              <a:gd name="connsiteY20" fmla="*/ 1724025 h 3781425"/>
              <a:gd name="connsiteX21" fmla="*/ 352425 w 2190750"/>
              <a:gd name="connsiteY21" fmla="*/ 1676400 h 3781425"/>
              <a:gd name="connsiteX22" fmla="*/ 371475 w 2190750"/>
              <a:gd name="connsiteY22" fmla="*/ 1552575 h 3781425"/>
              <a:gd name="connsiteX23" fmla="*/ 342900 w 2190750"/>
              <a:gd name="connsiteY23" fmla="*/ 1495425 h 3781425"/>
              <a:gd name="connsiteX24" fmla="*/ 361950 w 2190750"/>
              <a:gd name="connsiteY24" fmla="*/ 1352550 h 3781425"/>
              <a:gd name="connsiteX25" fmla="*/ 276225 w 2190750"/>
              <a:gd name="connsiteY25" fmla="*/ 1304925 h 3781425"/>
              <a:gd name="connsiteX26" fmla="*/ 352425 w 2190750"/>
              <a:gd name="connsiteY26" fmla="*/ 1066800 h 3781425"/>
              <a:gd name="connsiteX27" fmla="*/ 352425 w 2190750"/>
              <a:gd name="connsiteY27" fmla="*/ 1019175 h 3781425"/>
              <a:gd name="connsiteX28" fmla="*/ 409575 w 2190750"/>
              <a:gd name="connsiteY28" fmla="*/ 1009650 h 3781425"/>
              <a:gd name="connsiteX29" fmla="*/ 438150 w 2190750"/>
              <a:gd name="connsiteY29" fmla="*/ 923925 h 3781425"/>
              <a:gd name="connsiteX30" fmla="*/ 590550 w 2190750"/>
              <a:gd name="connsiteY30" fmla="*/ 885825 h 3781425"/>
              <a:gd name="connsiteX31" fmla="*/ 619125 w 2190750"/>
              <a:gd name="connsiteY31" fmla="*/ 638175 h 3781425"/>
              <a:gd name="connsiteX32" fmla="*/ 619125 w 2190750"/>
              <a:gd name="connsiteY32" fmla="*/ 533400 h 3781425"/>
              <a:gd name="connsiteX33" fmla="*/ 676275 w 2190750"/>
              <a:gd name="connsiteY33" fmla="*/ 523875 h 3781425"/>
              <a:gd name="connsiteX34" fmla="*/ 723900 w 2190750"/>
              <a:gd name="connsiteY34" fmla="*/ 457200 h 3781425"/>
              <a:gd name="connsiteX35" fmla="*/ 838200 w 2190750"/>
              <a:gd name="connsiteY35" fmla="*/ 438150 h 3781425"/>
              <a:gd name="connsiteX36" fmla="*/ 876300 w 2190750"/>
              <a:gd name="connsiteY36" fmla="*/ 466725 h 3781425"/>
              <a:gd name="connsiteX37" fmla="*/ 914400 w 2190750"/>
              <a:gd name="connsiteY37" fmla="*/ 390525 h 3781425"/>
              <a:gd name="connsiteX38" fmla="*/ 1104900 w 2190750"/>
              <a:gd name="connsiteY38" fmla="*/ 371475 h 3781425"/>
              <a:gd name="connsiteX39" fmla="*/ 1285875 w 2190750"/>
              <a:gd name="connsiteY39" fmla="*/ 390525 h 3781425"/>
              <a:gd name="connsiteX40" fmla="*/ 1343025 w 2190750"/>
              <a:gd name="connsiteY40" fmla="*/ 390525 h 3781425"/>
              <a:gd name="connsiteX41" fmla="*/ 1400175 w 2190750"/>
              <a:gd name="connsiteY41" fmla="*/ 333375 h 3781425"/>
              <a:gd name="connsiteX42" fmla="*/ 1466850 w 2190750"/>
              <a:gd name="connsiteY42" fmla="*/ 314325 h 3781425"/>
              <a:gd name="connsiteX43" fmla="*/ 1524000 w 2190750"/>
              <a:gd name="connsiteY43" fmla="*/ 333375 h 3781425"/>
              <a:gd name="connsiteX44" fmla="*/ 1638300 w 2190750"/>
              <a:gd name="connsiteY44" fmla="*/ 342900 h 3781425"/>
              <a:gd name="connsiteX45" fmla="*/ 1695450 w 2190750"/>
              <a:gd name="connsiteY45" fmla="*/ 371475 h 3781425"/>
              <a:gd name="connsiteX46" fmla="*/ 1714500 w 2190750"/>
              <a:gd name="connsiteY46" fmla="*/ 457200 h 3781425"/>
              <a:gd name="connsiteX47" fmla="*/ 1876425 w 2190750"/>
              <a:gd name="connsiteY47" fmla="*/ 485775 h 3781425"/>
              <a:gd name="connsiteX48" fmla="*/ 1914525 w 2190750"/>
              <a:gd name="connsiteY48" fmla="*/ 400050 h 3781425"/>
              <a:gd name="connsiteX49" fmla="*/ 1762125 w 2190750"/>
              <a:gd name="connsiteY49" fmla="*/ 247650 h 3781425"/>
              <a:gd name="connsiteX50" fmla="*/ 1695450 w 2190750"/>
              <a:gd name="connsiteY50" fmla="*/ 133350 h 3781425"/>
              <a:gd name="connsiteX51" fmla="*/ 1828800 w 2190750"/>
              <a:gd name="connsiteY51" fmla="*/ 0 h 3781425"/>
              <a:gd name="connsiteX52" fmla="*/ 2190750 w 2190750"/>
              <a:gd name="connsiteY52" fmla="*/ 114300 h 3781425"/>
              <a:gd name="connsiteX53" fmla="*/ 1981200 w 2190750"/>
              <a:gd name="connsiteY53" fmla="*/ 847725 h 3781425"/>
              <a:gd name="connsiteX54" fmla="*/ 1838325 w 2190750"/>
              <a:gd name="connsiteY54" fmla="*/ 1162050 h 3781425"/>
              <a:gd name="connsiteX55" fmla="*/ 1895475 w 2190750"/>
              <a:gd name="connsiteY55" fmla="*/ 1276350 h 3781425"/>
              <a:gd name="connsiteX56" fmla="*/ 1895475 w 2190750"/>
              <a:gd name="connsiteY56" fmla="*/ 1495425 h 3781425"/>
              <a:gd name="connsiteX57" fmla="*/ 1724025 w 2190750"/>
              <a:gd name="connsiteY57" fmla="*/ 1828800 h 3781425"/>
              <a:gd name="connsiteX58" fmla="*/ 1647825 w 2190750"/>
              <a:gd name="connsiteY58" fmla="*/ 2276475 h 3781425"/>
              <a:gd name="connsiteX59" fmla="*/ 1514475 w 2190750"/>
              <a:gd name="connsiteY59" fmla="*/ 2933700 h 3781425"/>
              <a:gd name="connsiteX60" fmla="*/ 1457325 w 2190750"/>
              <a:gd name="connsiteY60" fmla="*/ 3362325 h 3781425"/>
              <a:gd name="connsiteX61" fmla="*/ 1428750 w 2190750"/>
              <a:gd name="connsiteY61" fmla="*/ 3781425 h 3781425"/>
              <a:gd name="connsiteX0" fmla="*/ 1428750 w 2190750"/>
              <a:gd name="connsiteY0" fmla="*/ 3781425 h 3781425"/>
              <a:gd name="connsiteX1" fmla="*/ 1295400 w 2190750"/>
              <a:gd name="connsiteY1" fmla="*/ 3781425 h 3781425"/>
              <a:gd name="connsiteX2" fmla="*/ 1133475 w 2190750"/>
              <a:gd name="connsiteY2" fmla="*/ 3714750 h 3781425"/>
              <a:gd name="connsiteX3" fmla="*/ 1019175 w 2190750"/>
              <a:gd name="connsiteY3" fmla="*/ 3600450 h 3781425"/>
              <a:gd name="connsiteX4" fmla="*/ 952500 w 2190750"/>
              <a:gd name="connsiteY4" fmla="*/ 3571875 h 3781425"/>
              <a:gd name="connsiteX5" fmla="*/ 781050 w 2190750"/>
              <a:gd name="connsiteY5" fmla="*/ 3533775 h 3781425"/>
              <a:gd name="connsiteX6" fmla="*/ 666750 w 2190750"/>
              <a:gd name="connsiteY6" fmla="*/ 3438525 h 3781425"/>
              <a:gd name="connsiteX7" fmla="*/ 438150 w 2190750"/>
              <a:gd name="connsiteY7" fmla="*/ 3352800 h 3781425"/>
              <a:gd name="connsiteX8" fmla="*/ 228600 w 2190750"/>
              <a:gd name="connsiteY8" fmla="*/ 3286125 h 3781425"/>
              <a:gd name="connsiteX9" fmla="*/ 133350 w 2190750"/>
              <a:gd name="connsiteY9" fmla="*/ 3105150 h 3781425"/>
              <a:gd name="connsiteX10" fmla="*/ 123825 w 2190750"/>
              <a:gd name="connsiteY10" fmla="*/ 3009900 h 3781425"/>
              <a:gd name="connsiteX11" fmla="*/ 123825 w 2190750"/>
              <a:gd name="connsiteY11" fmla="*/ 2876550 h 3781425"/>
              <a:gd name="connsiteX12" fmla="*/ 190500 w 2190750"/>
              <a:gd name="connsiteY12" fmla="*/ 2762250 h 3781425"/>
              <a:gd name="connsiteX13" fmla="*/ 190500 w 2190750"/>
              <a:gd name="connsiteY13" fmla="*/ 2647950 h 3781425"/>
              <a:gd name="connsiteX14" fmla="*/ 266700 w 2190750"/>
              <a:gd name="connsiteY14" fmla="*/ 2552700 h 3781425"/>
              <a:gd name="connsiteX15" fmla="*/ 333375 w 2190750"/>
              <a:gd name="connsiteY15" fmla="*/ 2428875 h 3781425"/>
              <a:gd name="connsiteX16" fmla="*/ 0 w 2190750"/>
              <a:gd name="connsiteY16" fmla="*/ 2190750 h 3781425"/>
              <a:gd name="connsiteX17" fmla="*/ 9525 w 2190750"/>
              <a:gd name="connsiteY17" fmla="*/ 1838325 h 3781425"/>
              <a:gd name="connsiteX18" fmla="*/ 76200 w 2190750"/>
              <a:gd name="connsiteY18" fmla="*/ 1809750 h 3781425"/>
              <a:gd name="connsiteX19" fmla="*/ 371475 w 2190750"/>
              <a:gd name="connsiteY19" fmla="*/ 1781175 h 3781425"/>
              <a:gd name="connsiteX20" fmla="*/ 381000 w 2190750"/>
              <a:gd name="connsiteY20" fmla="*/ 1724025 h 3781425"/>
              <a:gd name="connsiteX21" fmla="*/ 352425 w 2190750"/>
              <a:gd name="connsiteY21" fmla="*/ 1676400 h 3781425"/>
              <a:gd name="connsiteX22" fmla="*/ 371475 w 2190750"/>
              <a:gd name="connsiteY22" fmla="*/ 1552575 h 3781425"/>
              <a:gd name="connsiteX23" fmla="*/ 342900 w 2190750"/>
              <a:gd name="connsiteY23" fmla="*/ 1495425 h 3781425"/>
              <a:gd name="connsiteX24" fmla="*/ 361950 w 2190750"/>
              <a:gd name="connsiteY24" fmla="*/ 1352550 h 3781425"/>
              <a:gd name="connsiteX25" fmla="*/ 276225 w 2190750"/>
              <a:gd name="connsiteY25" fmla="*/ 1304925 h 3781425"/>
              <a:gd name="connsiteX26" fmla="*/ 352425 w 2190750"/>
              <a:gd name="connsiteY26" fmla="*/ 1066800 h 3781425"/>
              <a:gd name="connsiteX27" fmla="*/ 352425 w 2190750"/>
              <a:gd name="connsiteY27" fmla="*/ 1019175 h 3781425"/>
              <a:gd name="connsiteX28" fmla="*/ 409575 w 2190750"/>
              <a:gd name="connsiteY28" fmla="*/ 1009650 h 3781425"/>
              <a:gd name="connsiteX29" fmla="*/ 438150 w 2190750"/>
              <a:gd name="connsiteY29" fmla="*/ 923925 h 3781425"/>
              <a:gd name="connsiteX30" fmla="*/ 590550 w 2190750"/>
              <a:gd name="connsiteY30" fmla="*/ 885825 h 3781425"/>
              <a:gd name="connsiteX31" fmla="*/ 619125 w 2190750"/>
              <a:gd name="connsiteY31" fmla="*/ 638175 h 3781425"/>
              <a:gd name="connsiteX32" fmla="*/ 619125 w 2190750"/>
              <a:gd name="connsiteY32" fmla="*/ 533400 h 3781425"/>
              <a:gd name="connsiteX33" fmla="*/ 676275 w 2190750"/>
              <a:gd name="connsiteY33" fmla="*/ 523875 h 3781425"/>
              <a:gd name="connsiteX34" fmla="*/ 723900 w 2190750"/>
              <a:gd name="connsiteY34" fmla="*/ 457200 h 3781425"/>
              <a:gd name="connsiteX35" fmla="*/ 838200 w 2190750"/>
              <a:gd name="connsiteY35" fmla="*/ 438150 h 3781425"/>
              <a:gd name="connsiteX36" fmla="*/ 876300 w 2190750"/>
              <a:gd name="connsiteY36" fmla="*/ 466725 h 3781425"/>
              <a:gd name="connsiteX37" fmla="*/ 914400 w 2190750"/>
              <a:gd name="connsiteY37" fmla="*/ 390525 h 3781425"/>
              <a:gd name="connsiteX38" fmla="*/ 1104900 w 2190750"/>
              <a:gd name="connsiteY38" fmla="*/ 371475 h 3781425"/>
              <a:gd name="connsiteX39" fmla="*/ 1285875 w 2190750"/>
              <a:gd name="connsiteY39" fmla="*/ 390525 h 3781425"/>
              <a:gd name="connsiteX40" fmla="*/ 1343025 w 2190750"/>
              <a:gd name="connsiteY40" fmla="*/ 390525 h 3781425"/>
              <a:gd name="connsiteX41" fmla="*/ 1400175 w 2190750"/>
              <a:gd name="connsiteY41" fmla="*/ 333375 h 3781425"/>
              <a:gd name="connsiteX42" fmla="*/ 1466850 w 2190750"/>
              <a:gd name="connsiteY42" fmla="*/ 314325 h 3781425"/>
              <a:gd name="connsiteX43" fmla="*/ 1524000 w 2190750"/>
              <a:gd name="connsiteY43" fmla="*/ 333375 h 3781425"/>
              <a:gd name="connsiteX44" fmla="*/ 1638300 w 2190750"/>
              <a:gd name="connsiteY44" fmla="*/ 342900 h 3781425"/>
              <a:gd name="connsiteX45" fmla="*/ 1695450 w 2190750"/>
              <a:gd name="connsiteY45" fmla="*/ 371475 h 3781425"/>
              <a:gd name="connsiteX46" fmla="*/ 1714500 w 2190750"/>
              <a:gd name="connsiteY46" fmla="*/ 457200 h 3781425"/>
              <a:gd name="connsiteX47" fmla="*/ 1876425 w 2190750"/>
              <a:gd name="connsiteY47" fmla="*/ 485775 h 3781425"/>
              <a:gd name="connsiteX48" fmla="*/ 1914525 w 2190750"/>
              <a:gd name="connsiteY48" fmla="*/ 400050 h 3781425"/>
              <a:gd name="connsiteX49" fmla="*/ 1762125 w 2190750"/>
              <a:gd name="connsiteY49" fmla="*/ 247650 h 3781425"/>
              <a:gd name="connsiteX50" fmla="*/ 1695450 w 2190750"/>
              <a:gd name="connsiteY50" fmla="*/ 133350 h 3781425"/>
              <a:gd name="connsiteX51" fmla="*/ 1828800 w 2190750"/>
              <a:gd name="connsiteY51" fmla="*/ 0 h 3781425"/>
              <a:gd name="connsiteX52" fmla="*/ 2190750 w 2190750"/>
              <a:gd name="connsiteY52" fmla="*/ 114300 h 3781425"/>
              <a:gd name="connsiteX53" fmla="*/ 1981200 w 2190750"/>
              <a:gd name="connsiteY53" fmla="*/ 847725 h 3781425"/>
              <a:gd name="connsiteX54" fmla="*/ 1838325 w 2190750"/>
              <a:gd name="connsiteY54" fmla="*/ 1162050 h 3781425"/>
              <a:gd name="connsiteX55" fmla="*/ 1895475 w 2190750"/>
              <a:gd name="connsiteY55" fmla="*/ 1276350 h 3781425"/>
              <a:gd name="connsiteX56" fmla="*/ 1895475 w 2190750"/>
              <a:gd name="connsiteY56" fmla="*/ 1495425 h 3781425"/>
              <a:gd name="connsiteX57" fmla="*/ 1724025 w 2190750"/>
              <a:gd name="connsiteY57" fmla="*/ 1828800 h 3781425"/>
              <a:gd name="connsiteX58" fmla="*/ 1647825 w 2190750"/>
              <a:gd name="connsiteY58" fmla="*/ 2276475 h 3781425"/>
              <a:gd name="connsiteX59" fmla="*/ 1514475 w 2190750"/>
              <a:gd name="connsiteY59" fmla="*/ 2933700 h 3781425"/>
              <a:gd name="connsiteX60" fmla="*/ 1457325 w 2190750"/>
              <a:gd name="connsiteY60" fmla="*/ 3362325 h 3781425"/>
              <a:gd name="connsiteX61" fmla="*/ 1428750 w 2190750"/>
              <a:gd name="connsiteY61" fmla="*/ 3781425 h 3781425"/>
              <a:gd name="connsiteX0" fmla="*/ 1428750 w 2190750"/>
              <a:gd name="connsiteY0" fmla="*/ 3781425 h 3781425"/>
              <a:gd name="connsiteX1" fmla="*/ 1295400 w 2190750"/>
              <a:gd name="connsiteY1" fmla="*/ 3781425 h 3781425"/>
              <a:gd name="connsiteX2" fmla="*/ 1133475 w 2190750"/>
              <a:gd name="connsiteY2" fmla="*/ 3714750 h 3781425"/>
              <a:gd name="connsiteX3" fmla="*/ 1019175 w 2190750"/>
              <a:gd name="connsiteY3" fmla="*/ 3600450 h 3781425"/>
              <a:gd name="connsiteX4" fmla="*/ 952500 w 2190750"/>
              <a:gd name="connsiteY4" fmla="*/ 3571875 h 3781425"/>
              <a:gd name="connsiteX5" fmla="*/ 781050 w 2190750"/>
              <a:gd name="connsiteY5" fmla="*/ 3533775 h 3781425"/>
              <a:gd name="connsiteX6" fmla="*/ 666750 w 2190750"/>
              <a:gd name="connsiteY6" fmla="*/ 3438525 h 3781425"/>
              <a:gd name="connsiteX7" fmla="*/ 438150 w 2190750"/>
              <a:gd name="connsiteY7" fmla="*/ 3352800 h 3781425"/>
              <a:gd name="connsiteX8" fmla="*/ 228600 w 2190750"/>
              <a:gd name="connsiteY8" fmla="*/ 3286125 h 3781425"/>
              <a:gd name="connsiteX9" fmla="*/ 133350 w 2190750"/>
              <a:gd name="connsiteY9" fmla="*/ 3105150 h 3781425"/>
              <a:gd name="connsiteX10" fmla="*/ 123825 w 2190750"/>
              <a:gd name="connsiteY10" fmla="*/ 3009900 h 3781425"/>
              <a:gd name="connsiteX11" fmla="*/ 123825 w 2190750"/>
              <a:gd name="connsiteY11" fmla="*/ 2876550 h 3781425"/>
              <a:gd name="connsiteX12" fmla="*/ 190500 w 2190750"/>
              <a:gd name="connsiteY12" fmla="*/ 2762250 h 3781425"/>
              <a:gd name="connsiteX13" fmla="*/ 190500 w 2190750"/>
              <a:gd name="connsiteY13" fmla="*/ 2647950 h 3781425"/>
              <a:gd name="connsiteX14" fmla="*/ 266700 w 2190750"/>
              <a:gd name="connsiteY14" fmla="*/ 2552700 h 3781425"/>
              <a:gd name="connsiteX15" fmla="*/ 333375 w 2190750"/>
              <a:gd name="connsiteY15" fmla="*/ 2428875 h 3781425"/>
              <a:gd name="connsiteX16" fmla="*/ 0 w 2190750"/>
              <a:gd name="connsiteY16" fmla="*/ 2190750 h 3781425"/>
              <a:gd name="connsiteX17" fmla="*/ 9525 w 2190750"/>
              <a:gd name="connsiteY17" fmla="*/ 1838325 h 3781425"/>
              <a:gd name="connsiteX18" fmla="*/ 76200 w 2190750"/>
              <a:gd name="connsiteY18" fmla="*/ 1809750 h 3781425"/>
              <a:gd name="connsiteX19" fmla="*/ 371475 w 2190750"/>
              <a:gd name="connsiteY19" fmla="*/ 1781175 h 3781425"/>
              <a:gd name="connsiteX20" fmla="*/ 381000 w 2190750"/>
              <a:gd name="connsiteY20" fmla="*/ 1724025 h 3781425"/>
              <a:gd name="connsiteX21" fmla="*/ 352425 w 2190750"/>
              <a:gd name="connsiteY21" fmla="*/ 1676400 h 3781425"/>
              <a:gd name="connsiteX22" fmla="*/ 371475 w 2190750"/>
              <a:gd name="connsiteY22" fmla="*/ 1552575 h 3781425"/>
              <a:gd name="connsiteX23" fmla="*/ 342900 w 2190750"/>
              <a:gd name="connsiteY23" fmla="*/ 1495425 h 3781425"/>
              <a:gd name="connsiteX24" fmla="*/ 361950 w 2190750"/>
              <a:gd name="connsiteY24" fmla="*/ 1352550 h 3781425"/>
              <a:gd name="connsiteX25" fmla="*/ 276225 w 2190750"/>
              <a:gd name="connsiteY25" fmla="*/ 1304925 h 3781425"/>
              <a:gd name="connsiteX26" fmla="*/ 352425 w 2190750"/>
              <a:gd name="connsiteY26" fmla="*/ 1066800 h 3781425"/>
              <a:gd name="connsiteX27" fmla="*/ 352425 w 2190750"/>
              <a:gd name="connsiteY27" fmla="*/ 1019175 h 3781425"/>
              <a:gd name="connsiteX28" fmla="*/ 409575 w 2190750"/>
              <a:gd name="connsiteY28" fmla="*/ 1009650 h 3781425"/>
              <a:gd name="connsiteX29" fmla="*/ 438150 w 2190750"/>
              <a:gd name="connsiteY29" fmla="*/ 923925 h 3781425"/>
              <a:gd name="connsiteX30" fmla="*/ 590550 w 2190750"/>
              <a:gd name="connsiteY30" fmla="*/ 885825 h 3781425"/>
              <a:gd name="connsiteX31" fmla="*/ 619125 w 2190750"/>
              <a:gd name="connsiteY31" fmla="*/ 638175 h 3781425"/>
              <a:gd name="connsiteX32" fmla="*/ 619125 w 2190750"/>
              <a:gd name="connsiteY32" fmla="*/ 533400 h 3781425"/>
              <a:gd name="connsiteX33" fmla="*/ 676275 w 2190750"/>
              <a:gd name="connsiteY33" fmla="*/ 523875 h 3781425"/>
              <a:gd name="connsiteX34" fmla="*/ 723900 w 2190750"/>
              <a:gd name="connsiteY34" fmla="*/ 457200 h 3781425"/>
              <a:gd name="connsiteX35" fmla="*/ 838200 w 2190750"/>
              <a:gd name="connsiteY35" fmla="*/ 438150 h 3781425"/>
              <a:gd name="connsiteX36" fmla="*/ 876300 w 2190750"/>
              <a:gd name="connsiteY36" fmla="*/ 466725 h 3781425"/>
              <a:gd name="connsiteX37" fmla="*/ 914400 w 2190750"/>
              <a:gd name="connsiteY37" fmla="*/ 390525 h 3781425"/>
              <a:gd name="connsiteX38" fmla="*/ 1285875 w 2190750"/>
              <a:gd name="connsiteY38" fmla="*/ 390525 h 3781425"/>
              <a:gd name="connsiteX39" fmla="*/ 1343025 w 2190750"/>
              <a:gd name="connsiteY39" fmla="*/ 390525 h 3781425"/>
              <a:gd name="connsiteX40" fmla="*/ 1400175 w 2190750"/>
              <a:gd name="connsiteY40" fmla="*/ 333375 h 3781425"/>
              <a:gd name="connsiteX41" fmla="*/ 1466850 w 2190750"/>
              <a:gd name="connsiteY41" fmla="*/ 314325 h 3781425"/>
              <a:gd name="connsiteX42" fmla="*/ 1524000 w 2190750"/>
              <a:gd name="connsiteY42" fmla="*/ 333375 h 3781425"/>
              <a:gd name="connsiteX43" fmla="*/ 1638300 w 2190750"/>
              <a:gd name="connsiteY43" fmla="*/ 342900 h 3781425"/>
              <a:gd name="connsiteX44" fmla="*/ 1695450 w 2190750"/>
              <a:gd name="connsiteY44" fmla="*/ 371475 h 3781425"/>
              <a:gd name="connsiteX45" fmla="*/ 1714500 w 2190750"/>
              <a:gd name="connsiteY45" fmla="*/ 457200 h 3781425"/>
              <a:gd name="connsiteX46" fmla="*/ 1876425 w 2190750"/>
              <a:gd name="connsiteY46" fmla="*/ 485775 h 3781425"/>
              <a:gd name="connsiteX47" fmla="*/ 1914525 w 2190750"/>
              <a:gd name="connsiteY47" fmla="*/ 400050 h 3781425"/>
              <a:gd name="connsiteX48" fmla="*/ 1762125 w 2190750"/>
              <a:gd name="connsiteY48" fmla="*/ 247650 h 3781425"/>
              <a:gd name="connsiteX49" fmla="*/ 1695450 w 2190750"/>
              <a:gd name="connsiteY49" fmla="*/ 133350 h 3781425"/>
              <a:gd name="connsiteX50" fmla="*/ 1828800 w 2190750"/>
              <a:gd name="connsiteY50" fmla="*/ 0 h 3781425"/>
              <a:gd name="connsiteX51" fmla="*/ 2190750 w 2190750"/>
              <a:gd name="connsiteY51" fmla="*/ 114300 h 3781425"/>
              <a:gd name="connsiteX52" fmla="*/ 1981200 w 2190750"/>
              <a:gd name="connsiteY52" fmla="*/ 847725 h 3781425"/>
              <a:gd name="connsiteX53" fmla="*/ 1838325 w 2190750"/>
              <a:gd name="connsiteY53" fmla="*/ 1162050 h 3781425"/>
              <a:gd name="connsiteX54" fmla="*/ 1895475 w 2190750"/>
              <a:gd name="connsiteY54" fmla="*/ 1276350 h 3781425"/>
              <a:gd name="connsiteX55" fmla="*/ 1895475 w 2190750"/>
              <a:gd name="connsiteY55" fmla="*/ 1495425 h 3781425"/>
              <a:gd name="connsiteX56" fmla="*/ 1724025 w 2190750"/>
              <a:gd name="connsiteY56" fmla="*/ 1828800 h 3781425"/>
              <a:gd name="connsiteX57" fmla="*/ 1647825 w 2190750"/>
              <a:gd name="connsiteY57" fmla="*/ 2276475 h 3781425"/>
              <a:gd name="connsiteX58" fmla="*/ 1514475 w 2190750"/>
              <a:gd name="connsiteY58" fmla="*/ 2933700 h 3781425"/>
              <a:gd name="connsiteX59" fmla="*/ 1457325 w 2190750"/>
              <a:gd name="connsiteY59" fmla="*/ 3362325 h 3781425"/>
              <a:gd name="connsiteX60" fmla="*/ 1428750 w 2190750"/>
              <a:gd name="connsiteY60" fmla="*/ 3781425 h 3781425"/>
              <a:gd name="connsiteX0" fmla="*/ 1428750 w 2190750"/>
              <a:gd name="connsiteY0" fmla="*/ 3781425 h 3781425"/>
              <a:gd name="connsiteX1" fmla="*/ 1295400 w 2190750"/>
              <a:gd name="connsiteY1" fmla="*/ 3781425 h 3781425"/>
              <a:gd name="connsiteX2" fmla="*/ 1133475 w 2190750"/>
              <a:gd name="connsiteY2" fmla="*/ 3714750 h 3781425"/>
              <a:gd name="connsiteX3" fmla="*/ 1019175 w 2190750"/>
              <a:gd name="connsiteY3" fmla="*/ 3600450 h 3781425"/>
              <a:gd name="connsiteX4" fmla="*/ 952500 w 2190750"/>
              <a:gd name="connsiteY4" fmla="*/ 3571875 h 3781425"/>
              <a:gd name="connsiteX5" fmla="*/ 781050 w 2190750"/>
              <a:gd name="connsiteY5" fmla="*/ 3533775 h 3781425"/>
              <a:gd name="connsiteX6" fmla="*/ 666750 w 2190750"/>
              <a:gd name="connsiteY6" fmla="*/ 3438525 h 3781425"/>
              <a:gd name="connsiteX7" fmla="*/ 438150 w 2190750"/>
              <a:gd name="connsiteY7" fmla="*/ 3352800 h 3781425"/>
              <a:gd name="connsiteX8" fmla="*/ 228600 w 2190750"/>
              <a:gd name="connsiteY8" fmla="*/ 3286125 h 3781425"/>
              <a:gd name="connsiteX9" fmla="*/ 133350 w 2190750"/>
              <a:gd name="connsiteY9" fmla="*/ 3105150 h 3781425"/>
              <a:gd name="connsiteX10" fmla="*/ 123825 w 2190750"/>
              <a:gd name="connsiteY10" fmla="*/ 3009900 h 3781425"/>
              <a:gd name="connsiteX11" fmla="*/ 123825 w 2190750"/>
              <a:gd name="connsiteY11" fmla="*/ 2876550 h 3781425"/>
              <a:gd name="connsiteX12" fmla="*/ 190500 w 2190750"/>
              <a:gd name="connsiteY12" fmla="*/ 2762250 h 3781425"/>
              <a:gd name="connsiteX13" fmla="*/ 190500 w 2190750"/>
              <a:gd name="connsiteY13" fmla="*/ 2647950 h 3781425"/>
              <a:gd name="connsiteX14" fmla="*/ 266700 w 2190750"/>
              <a:gd name="connsiteY14" fmla="*/ 2552700 h 3781425"/>
              <a:gd name="connsiteX15" fmla="*/ 333375 w 2190750"/>
              <a:gd name="connsiteY15" fmla="*/ 2428875 h 3781425"/>
              <a:gd name="connsiteX16" fmla="*/ 0 w 2190750"/>
              <a:gd name="connsiteY16" fmla="*/ 2190750 h 3781425"/>
              <a:gd name="connsiteX17" fmla="*/ 9525 w 2190750"/>
              <a:gd name="connsiteY17" fmla="*/ 1838325 h 3781425"/>
              <a:gd name="connsiteX18" fmla="*/ 76200 w 2190750"/>
              <a:gd name="connsiteY18" fmla="*/ 1809750 h 3781425"/>
              <a:gd name="connsiteX19" fmla="*/ 371475 w 2190750"/>
              <a:gd name="connsiteY19" fmla="*/ 1781175 h 3781425"/>
              <a:gd name="connsiteX20" fmla="*/ 381000 w 2190750"/>
              <a:gd name="connsiteY20" fmla="*/ 1724025 h 3781425"/>
              <a:gd name="connsiteX21" fmla="*/ 352425 w 2190750"/>
              <a:gd name="connsiteY21" fmla="*/ 1676400 h 3781425"/>
              <a:gd name="connsiteX22" fmla="*/ 371475 w 2190750"/>
              <a:gd name="connsiteY22" fmla="*/ 1552575 h 3781425"/>
              <a:gd name="connsiteX23" fmla="*/ 342900 w 2190750"/>
              <a:gd name="connsiteY23" fmla="*/ 1495425 h 3781425"/>
              <a:gd name="connsiteX24" fmla="*/ 361950 w 2190750"/>
              <a:gd name="connsiteY24" fmla="*/ 1352550 h 3781425"/>
              <a:gd name="connsiteX25" fmla="*/ 276225 w 2190750"/>
              <a:gd name="connsiteY25" fmla="*/ 1304925 h 3781425"/>
              <a:gd name="connsiteX26" fmla="*/ 352425 w 2190750"/>
              <a:gd name="connsiteY26" fmla="*/ 1066800 h 3781425"/>
              <a:gd name="connsiteX27" fmla="*/ 352425 w 2190750"/>
              <a:gd name="connsiteY27" fmla="*/ 1019175 h 3781425"/>
              <a:gd name="connsiteX28" fmla="*/ 409575 w 2190750"/>
              <a:gd name="connsiteY28" fmla="*/ 1009650 h 3781425"/>
              <a:gd name="connsiteX29" fmla="*/ 438150 w 2190750"/>
              <a:gd name="connsiteY29" fmla="*/ 923925 h 3781425"/>
              <a:gd name="connsiteX30" fmla="*/ 590550 w 2190750"/>
              <a:gd name="connsiteY30" fmla="*/ 885825 h 3781425"/>
              <a:gd name="connsiteX31" fmla="*/ 619125 w 2190750"/>
              <a:gd name="connsiteY31" fmla="*/ 638175 h 3781425"/>
              <a:gd name="connsiteX32" fmla="*/ 619125 w 2190750"/>
              <a:gd name="connsiteY32" fmla="*/ 533400 h 3781425"/>
              <a:gd name="connsiteX33" fmla="*/ 676275 w 2190750"/>
              <a:gd name="connsiteY33" fmla="*/ 523875 h 3781425"/>
              <a:gd name="connsiteX34" fmla="*/ 723900 w 2190750"/>
              <a:gd name="connsiteY34" fmla="*/ 457200 h 3781425"/>
              <a:gd name="connsiteX35" fmla="*/ 838200 w 2190750"/>
              <a:gd name="connsiteY35" fmla="*/ 438150 h 3781425"/>
              <a:gd name="connsiteX36" fmla="*/ 876300 w 2190750"/>
              <a:gd name="connsiteY36" fmla="*/ 466725 h 3781425"/>
              <a:gd name="connsiteX37" fmla="*/ 914400 w 2190750"/>
              <a:gd name="connsiteY37" fmla="*/ 390525 h 3781425"/>
              <a:gd name="connsiteX38" fmla="*/ 1285875 w 2190750"/>
              <a:gd name="connsiteY38" fmla="*/ 390525 h 3781425"/>
              <a:gd name="connsiteX39" fmla="*/ 1400175 w 2190750"/>
              <a:gd name="connsiteY39" fmla="*/ 333375 h 3781425"/>
              <a:gd name="connsiteX40" fmla="*/ 1466850 w 2190750"/>
              <a:gd name="connsiteY40" fmla="*/ 314325 h 3781425"/>
              <a:gd name="connsiteX41" fmla="*/ 1524000 w 2190750"/>
              <a:gd name="connsiteY41" fmla="*/ 333375 h 3781425"/>
              <a:gd name="connsiteX42" fmla="*/ 1638300 w 2190750"/>
              <a:gd name="connsiteY42" fmla="*/ 342900 h 3781425"/>
              <a:gd name="connsiteX43" fmla="*/ 1695450 w 2190750"/>
              <a:gd name="connsiteY43" fmla="*/ 371475 h 3781425"/>
              <a:gd name="connsiteX44" fmla="*/ 1714500 w 2190750"/>
              <a:gd name="connsiteY44" fmla="*/ 457200 h 3781425"/>
              <a:gd name="connsiteX45" fmla="*/ 1876425 w 2190750"/>
              <a:gd name="connsiteY45" fmla="*/ 485775 h 3781425"/>
              <a:gd name="connsiteX46" fmla="*/ 1914525 w 2190750"/>
              <a:gd name="connsiteY46" fmla="*/ 400050 h 3781425"/>
              <a:gd name="connsiteX47" fmla="*/ 1762125 w 2190750"/>
              <a:gd name="connsiteY47" fmla="*/ 247650 h 3781425"/>
              <a:gd name="connsiteX48" fmla="*/ 1695450 w 2190750"/>
              <a:gd name="connsiteY48" fmla="*/ 133350 h 3781425"/>
              <a:gd name="connsiteX49" fmla="*/ 1828800 w 2190750"/>
              <a:gd name="connsiteY49" fmla="*/ 0 h 3781425"/>
              <a:gd name="connsiteX50" fmla="*/ 2190750 w 2190750"/>
              <a:gd name="connsiteY50" fmla="*/ 114300 h 3781425"/>
              <a:gd name="connsiteX51" fmla="*/ 1981200 w 2190750"/>
              <a:gd name="connsiteY51" fmla="*/ 847725 h 3781425"/>
              <a:gd name="connsiteX52" fmla="*/ 1838325 w 2190750"/>
              <a:gd name="connsiteY52" fmla="*/ 1162050 h 3781425"/>
              <a:gd name="connsiteX53" fmla="*/ 1895475 w 2190750"/>
              <a:gd name="connsiteY53" fmla="*/ 1276350 h 3781425"/>
              <a:gd name="connsiteX54" fmla="*/ 1895475 w 2190750"/>
              <a:gd name="connsiteY54" fmla="*/ 1495425 h 3781425"/>
              <a:gd name="connsiteX55" fmla="*/ 1724025 w 2190750"/>
              <a:gd name="connsiteY55" fmla="*/ 1828800 h 3781425"/>
              <a:gd name="connsiteX56" fmla="*/ 1647825 w 2190750"/>
              <a:gd name="connsiteY56" fmla="*/ 2276475 h 3781425"/>
              <a:gd name="connsiteX57" fmla="*/ 1514475 w 2190750"/>
              <a:gd name="connsiteY57" fmla="*/ 2933700 h 3781425"/>
              <a:gd name="connsiteX58" fmla="*/ 1457325 w 2190750"/>
              <a:gd name="connsiteY58" fmla="*/ 3362325 h 3781425"/>
              <a:gd name="connsiteX59" fmla="*/ 1428750 w 2190750"/>
              <a:gd name="connsiteY59" fmla="*/ 3781425 h 3781425"/>
              <a:gd name="connsiteX0" fmla="*/ 1428750 w 2190750"/>
              <a:gd name="connsiteY0" fmla="*/ 3781425 h 3781425"/>
              <a:gd name="connsiteX1" fmla="*/ 1295400 w 2190750"/>
              <a:gd name="connsiteY1" fmla="*/ 3781425 h 3781425"/>
              <a:gd name="connsiteX2" fmla="*/ 1133475 w 2190750"/>
              <a:gd name="connsiteY2" fmla="*/ 3714750 h 3781425"/>
              <a:gd name="connsiteX3" fmla="*/ 1019175 w 2190750"/>
              <a:gd name="connsiteY3" fmla="*/ 3600450 h 3781425"/>
              <a:gd name="connsiteX4" fmla="*/ 952500 w 2190750"/>
              <a:gd name="connsiteY4" fmla="*/ 3571875 h 3781425"/>
              <a:gd name="connsiteX5" fmla="*/ 781050 w 2190750"/>
              <a:gd name="connsiteY5" fmla="*/ 3533775 h 3781425"/>
              <a:gd name="connsiteX6" fmla="*/ 666750 w 2190750"/>
              <a:gd name="connsiteY6" fmla="*/ 3438525 h 3781425"/>
              <a:gd name="connsiteX7" fmla="*/ 438150 w 2190750"/>
              <a:gd name="connsiteY7" fmla="*/ 3352800 h 3781425"/>
              <a:gd name="connsiteX8" fmla="*/ 228600 w 2190750"/>
              <a:gd name="connsiteY8" fmla="*/ 3286125 h 3781425"/>
              <a:gd name="connsiteX9" fmla="*/ 133350 w 2190750"/>
              <a:gd name="connsiteY9" fmla="*/ 3105150 h 3781425"/>
              <a:gd name="connsiteX10" fmla="*/ 123825 w 2190750"/>
              <a:gd name="connsiteY10" fmla="*/ 3009900 h 3781425"/>
              <a:gd name="connsiteX11" fmla="*/ 123825 w 2190750"/>
              <a:gd name="connsiteY11" fmla="*/ 2876550 h 3781425"/>
              <a:gd name="connsiteX12" fmla="*/ 190500 w 2190750"/>
              <a:gd name="connsiteY12" fmla="*/ 2762250 h 3781425"/>
              <a:gd name="connsiteX13" fmla="*/ 190500 w 2190750"/>
              <a:gd name="connsiteY13" fmla="*/ 2647950 h 3781425"/>
              <a:gd name="connsiteX14" fmla="*/ 266700 w 2190750"/>
              <a:gd name="connsiteY14" fmla="*/ 2552700 h 3781425"/>
              <a:gd name="connsiteX15" fmla="*/ 333375 w 2190750"/>
              <a:gd name="connsiteY15" fmla="*/ 2428875 h 3781425"/>
              <a:gd name="connsiteX16" fmla="*/ 0 w 2190750"/>
              <a:gd name="connsiteY16" fmla="*/ 2190750 h 3781425"/>
              <a:gd name="connsiteX17" fmla="*/ 9525 w 2190750"/>
              <a:gd name="connsiteY17" fmla="*/ 1838325 h 3781425"/>
              <a:gd name="connsiteX18" fmla="*/ 76200 w 2190750"/>
              <a:gd name="connsiteY18" fmla="*/ 1809750 h 3781425"/>
              <a:gd name="connsiteX19" fmla="*/ 371475 w 2190750"/>
              <a:gd name="connsiteY19" fmla="*/ 1781175 h 3781425"/>
              <a:gd name="connsiteX20" fmla="*/ 381000 w 2190750"/>
              <a:gd name="connsiteY20" fmla="*/ 1724025 h 3781425"/>
              <a:gd name="connsiteX21" fmla="*/ 352425 w 2190750"/>
              <a:gd name="connsiteY21" fmla="*/ 1676400 h 3781425"/>
              <a:gd name="connsiteX22" fmla="*/ 371475 w 2190750"/>
              <a:gd name="connsiteY22" fmla="*/ 1552575 h 3781425"/>
              <a:gd name="connsiteX23" fmla="*/ 342900 w 2190750"/>
              <a:gd name="connsiteY23" fmla="*/ 1495425 h 3781425"/>
              <a:gd name="connsiteX24" fmla="*/ 361950 w 2190750"/>
              <a:gd name="connsiteY24" fmla="*/ 1352550 h 3781425"/>
              <a:gd name="connsiteX25" fmla="*/ 276225 w 2190750"/>
              <a:gd name="connsiteY25" fmla="*/ 1304925 h 3781425"/>
              <a:gd name="connsiteX26" fmla="*/ 352425 w 2190750"/>
              <a:gd name="connsiteY26" fmla="*/ 1066800 h 3781425"/>
              <a:gd name="connsiteX27" fmla="*/ 352425 w 2190750"/>
              <a:gd name="connsiteY27" fmla="*/ 1019175 h 3781425"/>
              <a:gd name="connsiteX28" fmla="*/ 409575 w 2190750"/>
              <a:gd name="connsiteY28" fmla="*/ 1009650 h 3781425"/>
              <a:gd name="connsiteX29" fmla="*/ 438150 w 2190750"/>
              <a:gd name="connsiteY29" fmla="*/ 923925 h 3781425"/>
              <a:gd name="connsiteX30" fmla="*/ 590550 w 2190750"/>
              <a:gd name="connsiteY30" fmla="*/ 885825 h 3781425"/>
              <a:gd name="connsiteX31" fmla="*/ 619125 w 2190750"/>
              <a:gd name="connsiteY31" fmla="*/ 638175 h 3781425"/>
              <a:gd name="connsiteX32" fmla="*/ 619125 w 2190750"/>
              <a:gd name="connsiteY32" fmla="*/ 533400 h 3781425"/>
              <a:gd name="connsiteX33" fmla="*/ 676275 w 2190750"/>
              <a:gd name="connsiteY33" fmla="*/ 523875 h 3781425"/>
              <a:gd name="connsiteX34" fmla="*/ 723900 w 2190750"/>
              <a:gd name="connsiteY34" fmla="*/ 457200 h 3781425"/>
              <a:gd name="connsiteX35" fmla="*/ 838200 w 2190750"/>
              <a:gd name="connsiteY35" fmla="*/ 438150 h 3781425"/>
              <a:gd name="connsiteX36" fmla="*/ 876300 w 2190750"/>
              <a:gd name="connsiteY36" fmla="*/ 466725 h 3781425"/>
              <a:gd name="connsiteX37" fmla="*/ 914400 w 2190750"/>
              <a:gd name="connsiteY37" fmla="*/ 390525 h 3781425"/>
              <a:gd name="connsiteX38" fmla="*/ 1285875 w 2190750"/>
              <a:gd name="connsiteY38" fmla="*/ 390525 h 3781425"/>
              <a:gd name="connsiteX39" fmla="*/ 1400175 w 2190750"/>
              <a:gd name="connsiteY39" fmla="*/ 333375 h 3781425"/>
              <a:gd name="connsiteX40" fmla="*/ 1466850 w 2190750"/>
              <a:gd name="connsiteY40" fmla="*/ 314325 h 3781425"/>
              <a:gd name="connsiteX41" fmla="*/ 1638300 w 2190750"/>
              <a:gd name="connsiteY41" fmla="*/ 342900 h 3781425"/>
              <a:gd name="connsiteX42" fmla="*/ 1695450 w 2190750"/>
              <a:gd name="connsiteY42" fmla="*/ 371475 h 3781425"/>
              <a:gd name="connsiteX43" fmla="*/ 1714500 w 2190750"/>
              <a:gd name="connsiteY43" fmla="*/ 457200 h 3781425"/>
              <a:gd name="connsiteX44" fmla="*/ 1876425 w 2190750"/>
              <a:gd name="connsiteY44" fmla="*/ 485775 h 3781425"/>
              <a:gd name="connsiteX45" fmla="*/ 1914525 w 2190750"/>
              <a:gd name="connsiteY45" fmla="*/ 400050 h 3781425"/>
              <a:gd name="connsiteX46" fmla="*/ 1762125 w 2190750"/>
              <a:gd name="connsiteY46" fmla="*/ 247650 h 3781425"/>
              <a:gd name="connsiteX47" fmla="*/ 1695450 w 2190750"/>
              <a:gd name="connsiteY47" fmla="*/ 133350 h 3781425"/>
              <a:gd name="connsiteX48" fmla="*/ 1828800 w 2190750"/>
              <a:gd name="connsiteY48" fmla="*/ 0 h 3781425"/>
              <a:gd name="connsiteX49" fmla="*/ 2190750 w 2190750"/>
              <a:gd name="connsiteY49" fmla="*/ 114300 h 3781425"/>
              <a:gd name="connsiteX50" fmla="*/ 1981200 w 2190750"/>
              <a:gd name="connsiteY50" fmla="*/ 847725 h 3781425"/>
              <a:gd name="connsiteX51" fmla="*/ 1838325 w 2190750"/>
              <a:gd name="connsiteY51" fmla="*/ 1162050 h 3781425"/>
              <a:gd name="connsiteX52" fmla="*/ 1895475 w 2190750"/>
              <a:gd name="connsiteY52" fmla="*/ 1276350 h 3781425"/>
              <a:gd name="connsiteX53" fmla="*/ 1895475 w 2190750"/>
              <a:gd name="connsiteY53" fmla="*/ 1495425 h 3781425"/>
              <a:gd name="connsiteX54" fmla="*/ 1724025 w 2190750"/>
              <a:gd name="connsiteY54" fmla="*/ 1828800 h 3781425"/>
              <a:gd name="connsiteX55" fmla="*/ 1647825 w 2190750"/>
              <a:gd name="connsiteY55" fmla="*/ 2276475 h 3781425"/>
              <a:gd name="connsiteX56" fmla="*/ 1514475 w 2190750"/>
              <a:gd name="connsiteY56" fmla="*/ 2933700 h 3781425"/>
              <a:gd name="connsiteX57" fmla="*/ 1457325 w 2190750"/>
              <a:gd name="connsiteY57" fmla="*/ 3362325 h 3781425"/>
              <a:gd name="connsiteX58" fmla="*/ 1428750 w 2190750"/>
              <a:gd name="connsiteY58" fmla="*/ 3781425 h 3781425"/>
              <a:gd name="connsiteX0" fmla="*/ 1428750 w 2190750"/>
              <a:gd name="connsiteY0" fmla="*/ 3781425 h 3781425"/>
              <a:gd name="connsiteX1" fmla="*/ 1295400 w 2190750"/>
              <a:gd name="connsiteY1" fmla="*/ 3781425 h 3781425"/>
              <a:gd name="connsiteX2" fmla="*/ 1133475 w 2190750"/>
              <a:gd name="connsiteY2" fmla="*/ 3714750 h 3781425"/>
              <a:gd name="connsiteX3" fmla="*/ 1019175 w 2190750"/>
              <a:gd name="connsiteY3" fmla="*/ 3600450 h 3781425"/>
              <a:gd name="connsiteX4" fmla="*/ 952500 w 2190750"/>
              <a:gd name="connsiteY4" fmla="*/ 3571875 h 3781425"/>
              <a:gd name="connsiteX5" fmla="*/ 781050 w 2190750"/>
              <a:gd name="connsiteY5" fmla="*/ 3533775 h 3781425"/>
              <a:gd name="connsiteX6" fmla="*/ 666750 w 2190750"/>
              <a:gd name="connsiteY6" fmla="*/ 3438525 h 3781425"/>
              <a:gd name="connsiteX7" fmla="*/ 438150 w 2190750"/>
              <a:gd name="connsiteY7" fmla="*/ 3352800 h 3781425"/>
              <a:gd name="connsiteX8" fmla="*/ 228600 w 2190750"/>
              <a:gd name="connsiteY8" fmla="*/ 3286125 h 3781425"/>
              <a:gd name="connsiteX9" fmla="*/ 133350 w 2190750"/>
              <a:gd name="connsiteY9" fmla="*/ 3105150 h 3781425"/>
              <a:gd name="connsiteX10" fmla="*/ 123825 w 2190750"/>
              <a:gd name="connsiteY10" fmla="*/ 3009900 h 3781425"/>
              <a:gd name="connsiteX11" fmla="*/ 123825 w 2190750"/>
              <a:gd name="connsiteY11" fmla="*/ 2876550 h 3781425"/>
              <a:gd name="connsiteX12" fmla="*/ 190500 w 2190750"/>
              <a:gd name="connsiteY12" fmla="*/ 2762250 h 3781425"/>
              <a:gd name="connsiteX13" fmla="*/ 190500 w 2190750"/>
              <a:gd name="connsiteY13" fmla="*/ 2647950 h 3781425"/>
              <a:gd name="connsiteX14" fmla="*/ 266700 w 2190750"/>
              <a:gd name="connsiteY14" fmla="*/ 2552700 h 3781425"/>
              <a:gd name="connsiteX15" fmla="*/ 333375 w 2190750"/>
              <a:gd name="connsiteY15" fmla="*/ 2428875 h 3781425"/>
              <a:gd name="connsiteX16" fmla="*/ 0 w 2190750"/>
              <a:gd name="connsiteY16" fmla="*/ 2190750 h 3781425"/>
              <a:gd name="connsiteX17" fmla="*/ 9525 w 2190750"/>
              <a:gd name="connsiteY17" fmla="*/ 1838325 h 3781425"/>
              <a:gd name="connsiteX18" fmla="*/ 76200 w 2190750"/>
              <a:gd name="connsiteY18" fmla="*/ 1809750 h 3781425"/>
              <a:gd name="connsiteX19" fmla="*/ 371475 w 2190750"/>
              <a:gd name="connsiteY19" fmla="*/ 1781175 h 3781425"/>
              <a:gd name="connsiteX20" fmla="*/ 381000 w 2190750"/>
              <a:gd name="connsiteY20" fmla="*/ 1724025 h 3781425"/>
              <a:gd name="connsiteX21" fmla="*/ 352425 w 2190750"/>
              <a:gd name="connsiteY21" fmla="*/ 1676400 h 3781425"/>
              <a:gd name="connsiteX22" fmla="*/ 371475 w 2190750"/>
              <a:gd name="connsiteY22" fmla="*/ 1552575 h 3781425"/>
              <a:gd name="connsiteX23" fmla="*/ 342900 w 2190750"/>
              <a:gd name="connsiteY23" fmla="*/ 1495425 h 3781425"/>
              <a:gd name="connsiteX24" fmla="*/ 361950 w 2190750"/>
              <a:gd name="connsiteY24" fmla="*/ 1352550 h 3781425"/>
              <a:gd name="connsiteX25" fmla="*/ 276225 w 2190750"/>
              <a:gd name="connsiteY25" fmla="*/ 1304925 h 3781425"/>
              <a:gd name="connsiteX26" fmla="*/ 352425 w 2190750"/>
              <a:gd name="connsiteY26" fmla="*/ 1066800 h 3781425"/>
              <a:gd name="connsiteX27" fmla="*/ 352425 w 2190750"/>
              <a:gd name="connsiteY27" fmla="*/ 1019175 h 3781425"/>
              <a:gd name="connsiteX28" fmla="*/ 409575 w 2190750"/>
              <a:gd name="connsiteY28" fmla="*/ 1009650 h 3781425"/>
              <a:gd name="connsiteX29" fmla="*/ 438150 w 2190750"/>
              <a:gd name="connsiteY29" fmla="*/ 923925 h 3781425"/>
              <a:gd name="connsiteX30" fmla="*/ 590550 w 2190750"/>
              <a:gd name="connsiteY30" fmla="*/ 885825 h 3781425"/>
              <a:gd name="connsiteX31" fmla="*/ 619125 w 2190750"/>
              <a:gd name="connsiteY31" fmla="*/ 638175 h 3781425"/>
              <a:gd name="connsiteX32" fmla="*/ 619125 w 2190750"/>
              <a:gd name="connsiteY32" fmla="*/ 533400 h 3781425"/>
              <a:gd name="connsiteX33" fmla="*/ 676275 w 2190750"/>
              <a:gd name="connsiteY33" fmla="*/ 523875 h 3781425"/>
              <a:gd name="connsiteX34" fmla="*/ 723900 w 2190750"/>
              <a:gd name="connsiteY34" fmla="*/ 457200 h 3781425"/>
              <a:gd name="connsiteX35" fmla="*/ 838200 w 2190750"/>
              <a:gd name="connsiteY35" fmla="*/ 438150 h 3781425"/>
              <a:gd name="connsiteX36" fmla="*/ 876300 w 2190750"/>
              <a:gd name="connsiteY36" fmla="*/ 466725 h 3781425"/>
              <a:gd name="connsiteX37" fmla="*/ 914400 w 2190750"/>
              <a:gd name="connsiteY37" fmla="*/ 390525 h 3781425"/>
              <a:gd name="connsiteX38" fmla="*/ 1285875 w 2190750"/>
              <a:gd name="connsiteY38" fmla="*/ 390525 h 3781425"/>
              <a:gd name="connsiteX39" fmla="*/ 1400175 w 2190750"/>
              <a:gd name="connsiteY39" fmla="*/ 333375 h 3781425"/>
              <a:gd name="connsiteX40" fmla="*/ 1466850 w 2190750"/>
              <a:gd name="connsiteY40" fmla="*/ 314325 h 3781425"/>
              <a:gd name="connsiteX41" fmla="*/ 1638300 w 2190750"/>
              <a:gd name="connsiteY41" fmla="*/ 342900 h 3781425"/>
              <a:gd name="connsiteX42" fmla="*/ 1714500 w 2190750"/>
              <a:gd name="connsiteY42" fmla="*/ 457200 h 3781425"/>
              <a:gd name="connsiteX43" fmla="*/ 1876425 w 2190750"/>
              <a:gd name="connsiteY43" fmla="*/ 485775 h 3781425"/>
              <a:gd name="connsiteX44" fmla="*/ 1914525 w 2190750"/>
              <a:gd name="connsiteY44" fmla="*/ 400050 h 3781425"/>
              <a:gd name="connsiteX45" fmla="*/ 1762125 w 2190750"/>
              <a:gd name="connsiteY45" fmla="*/ 247650 h 3781425"/>
              <a:gd name="connsiteX46" fmla="*/ 1695450 w 2190750"/>
              <a:gd name="connsiteY46" fmla="*/ 133350 h 3781425"/>
              <a:gd name="connsiteX47" fmla="*/ 1828800 w 2190750"/>
              <a:gd name="connsiteY47" fmla="*/ 0 h 3781425"/>
              <a:gd name="connsiteX48" fmla="*/ 2190750 w 2190750"/>
              <a:gd name="connsiteY48" fmla="*/ 114300 h 3781425"/>
              <a:gd name="connsiteX49" fmla="*/ 1981200 w 2190750"/>
              <a:gd name="connsiteY49" fmla="*/ 847725 h 3781425"/>
              <a:gd name="connsiteX50" fmla="*/ 1838325 w 2190750"/>
              <a:gd name="connsiteY50" fmla="*/ 1162050 h 3781425"/>
              <a:gd name="connsiteX51" fmla="*/ 1895475 w 2190750"/>
              <a:gd name="connsiteY51" fmla="*/ 1276350 h 3781425"/>
              <a:gd name="connsiteX52" fmla="*/ 1895475 w 2190750"/>
              <a:gd name="connsiteY52" fmla="*/ 1495425 h 3781425"/>
              <a:gd name="connsiteX53" fmla="*/ 1724025 w 2190750"/>
              <a:gd name="connsiteY53" fmla="*/ 1828800 h 3781425"/>
              <a:gd name="connsiteX54" fmla="*/ 1647825 w 2190750"/>
              <a:gd name="connsiteY54" fmla="*/ 2276475 h 3781425"/>
              <a:gd name="connsiteX55" fmla="*/ 1514475 w 2190750"/>
              <a:gd name="connsiteY55" fmla="*/ 2933700 h 3781425"/>
              <a:gd name="connsiteX56" fmla="*/ 1457325 w 2190750"/>
              <a:gd name="connsiteY56" fmla="*/ 3362325 h 3781425"/>
              <a:gd name="connsiteX57" fmla="*/ 1428750 w 2190750"/>
              <a:gd name="connsiteY57" fmla="*/ 3781425 h 3781425"/>
              <a:gd name="connsiteX0" fmla="*/ 1428750 w 2190750"/>
              <a:gd name="connsiteY0" fmla="*/ 3781425 h 3781425"/>
              <a:gd name="connsiteX1" fmla="*/ 1295400 w 2190750"/>
              <a:gd name="connsiteY1" fmla="*/ 3781425 h 3781425"/>
              <a:gd name="connsiteX2" fmla="*/ 1133475 w 2190750"/>
              <a:gd name="connsiteY2" fmla="*/ 3714750 h 3781425"/>
              <a:gd name="connsiteX3" fmla="*/ 1019175 w 2190750"/>
              <a:gd name="connsiteY3" fmla="*/ 3600450 h 3781425"/>
              <a:gd name="connsiteX4" fmla="*/ 952500 w 2190750"/>
              <a:gd name="connsiteY4" fmla="*/ 3571875 h 3781425"/>
              <a:gd name="connsiteX5" fmla="*/ 781050 w 2190750"/>
              <a:gd name="connsiteY5" fmla="*/ 3533775 h 3781425"/>
              <a:gd name="connsiteX6" fmla="*/ 666750 w 2190750"/>
              <a:gd name="connsiteY6" fmla="*/ 3438525 h 3781425"/>
              <a:gd name="connsiteX7" fmla="*/ 438150 w 2190750"/>
              <a:gd name="connsiteY7" fmla="*/ 3352800 h 3781425"/>
              <a:gd name="connsiteX8" fmla="*/ 228600 w 2190750"/>
              <a:gd name="connsiteY8" fmla="*/ 3286125 h 3781425"/>
              <a:gd name="connsiteX9" fmla="*/ 133350 w 2190750"/>
              <a:gd name="connsiteY9" fmla="*/ 3105150 h 3781425"/>
              <a:gd name="connsiteX10" fmla="*/ 123825 w 2190750"/>
              <a:gd name="connsiteY10" fmla="*/ 3009900 h 3781425"/>
              <a:gd name="connsiteX11" fmla="*/ 123825 w 2190750"/>
              <a:gd name="connsiteY11" fmla="*/ 2876550 h 3781425"/>
              <a:gd name="connsiteX12" fmla="*/ 190500 w 2190750"/>
              <a:gd name="connsiteY12" fmla="*/ 2762250 h 3781425"/>
              <a:gd name="connsiteX13" fmla="*/ 190500 w 2190750"/>
              <a:gd name="connsiteY13" fmla="*/ 2647950 h 3781425"/>
              <a:gd name="connsiteX14" fmla="*/ 266700 w 2190750"/>
              <a:gd name="connsiteY14" fmla="*/ 2552700 h 3781425"/>
              <a:gd name="connsiteX15" fmla="*/ 333375 w 2190750"/>
              <a:gd name="connsiteY15" fmla="*/ 2428875 h 3781425"/>
              <a:gd name="connsiteX16" fmla="*/ 0 w 2190750"/>
              <a:gd name="connsiteY16" fmla="*/ 2190750 h 3781425"/>
              <a:gd name="connsiteX17" fmla="*/ 9525 w 2190750"/>
              <a:gd name="connsiteY17" fmla="*/ 1838325 h 3781425"/>
              <a:gd name="connsiteX18" fmla="*/ 76200 w 2190750"/>
              <a:gd name="connsiteY18" fmla="*/ 1809750 h 3781425"/>
              <a:gd name="connsiteX19" fmla="*/ 371475 w 2190750"/>
              <a:gd name="connsiteY19" fmla="*/ 1781175 h 3781425"/>
              <a:gd name="connsiteX20" fmla="*/ 381000 w 2190750"/>
              <a:gd name="connsiteY20" fmla="*/ 1724025 h 3781425"/>
              <a:gd name="connsiteX21" fmla="*/ 352425 w 2190750"/>
              <a:gd name="connsiteY21" fmla="*/ 1676400 h 3781425"/>
              <a:gd name="connsiteX22" fmla="*/ 371475 w 2190750"/>
              <a:gd name="connsiteY22" fmla="*/ 1552575 h 3781425"/>
              <a:gd name="connsiteX23" fmla="*/ 342900 w 2190750"/>
              <a:gd name="connsiteY23" fmla="*/ 1495425 h 3781425"/>
              <a:gd name="connsiteX24" fmla="*/ 361950 w 2190750"/>
              <a:gd name="connsiteY24" fmla="*/ 1352550 h 3781425"/>
              <a:gd name="connsiteX25" fmla="*/ 276225 w 2190750"/>
              <a:gd name="connsiteY25" fmla="*/ 1304925 h 3781425"/>
              <a:gd name="connsiteX26" fmla="*/ 352425 w 2190750"/>
              <a:gd name="connsiteY26" fmla="*/ 1066800 h 3781425"/>
              <a:gd name="connsiteX27" fmla="*/ 352425 w 2190750"/>
              <a:gd name="connsiteY27" fmla="*/ 1019175 h 3781425"/>
              <a:gd name="connsiteX28" fmla="*/ 409575 w 2190750"/>
              <a:gd name="connsiteY28" fmla="*/ 1009650 h 3781425"/>
              <a:gd name="connsiteX29" fmla="*/ 438150 w 2190750"/>
              <a:gd name="connsiteY29" fmla="*/ 923925 h 3781425"/>
              <a:gd name="connsiteX30" fmla="*/ 590550 w 2190750"/>
              <a:gd name="connsiteY30" fmla="*/ 885825 h 3781425"/>
              <a:gd name="connsiteX31" fmla="*/ 619125 w 2190750"/>
              <a:gd name="connsiteY31" fmla="*/ 638175 h 3781425"/>
              <a:gd name="connsiteX32" fmla="*/ 619125 w 2190750"/>
              <a:gd name="connsiteY32" fmla="*/ 533400 h 3781425"/>
              <a:gd name="connsiteX33" fmla="*/ 676275 w 2190750"/>
              <a:gd name="connsiteY33" fmla="*/ 523875 h 3781425"/>
              <a:gd name="connsiteX34" fmla="*/ 723900 w 2190750"/>
              <a:gd name="connsiteY34" fmla="*/ 457200 h 3781425"/>
              <a:gd name="connsiteX35" fmla="*/ 838200 w 2190750"/>
              <a:gd name="connsiteY35" fmla="*/ 438150 h 3781425"/>
              <a:gd name="connsiteX36" fmla="*/ 876300 w 2190750"/>
              <a:gd name="connsiteY36" fmla="*/ 466725 h 3781425"/>
              <a:gd name="connsiteX37" fmla="*/ 914400 w 2190750"/>
              <a:gd name="connsiteY37" fmla="*/ 390525 h 3781425"/>
              <a:gd name="connsiteX38" fmla="*/ 1285875 w 2190750"/>
              <a:gd name="connsiteY38" fmla="*/ 390525 h 3781425"/>
              <a:gd name="connsiteX39" fmla="*/ 1400175 w 2190750"/>
              <a:gd name="connsiteY39" fmla="*/ 333375 h 3781425"/>
              <a:gd name="connsiteX40" fmla="*/ 1466850 w 2190750"/>
              <a:gd name="connsiteY40" fmla="*/ 314325 h 3781425"/>
              <a:gd name="connsiteX41" fmla="*/ 1638300 w 2190750"/>
              <a:gd name="connsiteY41" fmla="*/ 342900 h 3781425"/>
              <a:gd name="connsiteX42" fmla="*/ 1876425 w 2190750"/>
              <a:gd name="connsiteY42" fmla="*/ 485775 h 3781425"/>
              <a:gd name="connsiteX43" fmla="*/ 1914525 w 2190750"/>
              <a:gd name="connsiteY43" fmla="*/ 400050 h 3781425"/>
              <a:gd name="connsiteX44" fmla="*/ 1762125 w 2190750"/>
              <a:gd name="connsiteY44" fmla="*/ 247650 h 3781425"/>
              <a:gd name="connsiteX45" fmla="*/ 1695450 w 2190750"/>
              <a:gd name="connsiteY45" fmla="*/ 133350 h 3781425"/>
              <a:gd name="connsiteX46" fmla="*/ 1828800 w 2190750"/>
              <a:gd name="connsiteY46" fmla="*/ 0 h 3781425"/>
              <a:gd name="connsiteX47" fmla="*/ 2190750 w 2190750"/>
              <a:gd name="connsiteY47" fmla="*/ 114300 h 3781425"/>
              <a:gd name="connsiteX48" fmla="*/ 1981200 w 2190750"/>
              <a:gd name="connsiteY48" fmla="*/ 847725 h 3781425"/>
              <a:gd name="connsiteX49" fmla="*/ 1838325 w 2190750"/>
              <a:gd name="connsiteY49" fmla="*/ 1162050 h 3781425"/>
              <a:gd name="connsiteX50" fmla="*/ 1895475 w 2190750"/>
              <a:gd name="connsiteY50" fmla="*/ 1276350 h 3781425"/>
              <a:gd name="connsiteX51" fmla="*/ 1895475 w 2190750"/>
              <a:gd name="connsiteY51" fmla="*/ 1495425 h 3781425"/>
              <a:gd name="connsiteX52" fmla="*/ 1724025 w 2190750"/>
              <a:gd name="connsiteY52" fmla="*/ 1828800 h 3781425"/>
              <a:gd name="connsiteX53" fmla="*/ 1647825 w 2190750"/>
              <a:gd name="connsiteY53" fmla="*/ 2276475 h 3781425"/>
              <a:gd name="connsiteX54" fmla="*/ 1514475 w 2190750"/>
              <a:gd name="connsiteY54" fmla="*/ 2933700 h 3781425"/>
              <a:gd name="connsiteX55" fmla="*/ 1457325 w 2190750"/>
              <a:gd name="connsiteY55" fmla="*/ 3362325 h 3781425"/>
              <a:gd name="connsiteX56" fmla="*/ 1428750 w 2190750"/>
              <a:gd name="connsiteY56" fmla="*/ 3781425 h 3781425"/>
              <a:gd name="connsiteX0" fmla="*/ 1428750 w 2190750"/>
              <a:gd name="connsiteY0" fmla="*/ 3781425 h 3781425"/>
              <a:gd name="connsiteX1" fmla="*/ 1295400 w 2190750"/>
              <a:gd name="connsiteY1" fmla="*/ 3781425 h 3781425"/>
              <a:gd name="connsiteX2" fmla="*/ 1133475 w 2190750"/>
              <a:gd name="connsiteY2" fmla="*/ 3714750 h 3781425"/>
              <a:gd name="connsiteX3" fmla="*/ 1019175 w 2190750"/>
              <a:gd name="connsiteY3" fmla="*/ 3600450 h 3781425"/>
              <a:gd name="connsiteX4" fmla="*/ 952500 w 2190750"/>
              <a:gd name="connsiteY4" fmla="*/ 3571875 h 3781425"/>
              <a:gd name="connsiteX5" fmla="*/ 781050 w 2190750"/>
              <a:gd name="connsiteY5" fmla="*/ 3533775 h 3781425"/>
              <a:gd name="connsiteX6" fmla="*/ 666750 w 2190750"/>
              <a:gd name="connsiteY6" fmla="*/ 3438525 h 3781425"/>
              <a:gd name="connsiteX7" fmla="*/ 438150 w 2190750"/>
              <a:gd name="connsiteY7" fmla="*/ 3352800 h 3781425"/>
              <a:gd name="connsiteX8" fmla="*/ 228600 w 2190750"/>
              <a:gd name="connsiteY8" fmla="*/ 3286125 h 3781425"/>
              <a:gd name="connsiteX9" fmla="*/ 133350 w 2190750"/>
              <a:gd name="connsiteY9" fmla="*/ 3105150 h 3781425"/>
              <a:gd name="connsiteX10" fmla="*/ 123825 w 2190750"/>
              <a:gd name="connsiteY10" fmla="*/ 3009900 h 3781425"/>
              <a:gd name="connsiteX11" fmla="*/ 123825 w 2190750"/>
              <a:gd name="connsiteY11" fmla="*/ 2876550 h 3781425"/>
              <a:gd name="connsiteX12" fmla="*/ 190500 w 2190750"/>
              <a:gd name="connsiteY12" fmla="*/ 2762250 h 3781425"/>
              <a:gd name="connsiteX13" fmla="*/ 190500 w 2190750"/>
              <a:gd name="connsiteY13" fmla="*/ 2647950 h 3781425"/>
              <a:gd name="connsiteX14" fmla="*/ 266700 w 2190750"/>
              <a:gd name="connsiteY14" fmla="*/ 2552700 h 3781425"/>
              <a:gd name="connsiteX15" fmla="*/ 333375 w 2190750"/>
              <a:gd name="connsiteY15" fmla="*/ 2428875 h 3781425"/>
              <a:gd name="connsiteX16" fmla="*/ 0 w 2190750"/>
              <a:gd name="connsiteY16" fmla="*/ 2190750 h 3781425"/>
              <a:gd name="connsiteX17" fmla="*/ 9525 w 2190750"/>
              <a:gd name="connsiteY17" fmla="*/ 1838325 h 3781425"/>
              <a:gd name="connsiteX18" fmla="*/ 76200 w 2190750"/>
              <a:gd name="connsiteY18" fmla="*/ 1809750 h 3781425"/>
              <a:gd name="connsiteX19" fmla="*/ 371475 w 2190750"/>
              <a:gd name="connsiteY19" fmla="*/ 1781175 h 3781425"/>
              <a:gd name="connsiteX20" fmla="*/ 381000 w 2190750"/>
              <a:gd name="connsiteY20" fmla="*/ 1724025 h 3781425"/>
              <a:gd name="connsiteX21" fmla="*/ 352425 w 2190750"/>
              <a:gd name="connsiteY21" fmla="*/ 1676400 h 3781425"/>
              <a:gd name="connsiteX22" fmla="*/ 371475 w 2190750"/>
              <a:gd name="connsiteY22" fmla="*/ 1552575 h 3781425"/>
              <a:gd name="connsiteX23" fmla="*/ 342900 w 2190750"/>
              <a:gd name="connsiteY23" fmla="*/ 1495425 h 3781425"/>
              <a:gd name="connsiteX24" fmla="*/ 361950 w 2190750"/>
              <a:gd name="connsiteY24" fmla="*/ 1352550 h 3781425"/>
              <a:gd name="connsiteX25" fmla="*/ 276225 w 2190750"/>
              <a:gd name="connsiteY25" fmla="*/ 1304925 h 3781425"/>
              <a:gd name="connsiteX26" fmla="*/ 352425 w 2190750"/>
              <a:gd name="connsiteY26" fmla="*/ 1066800 h 3781425"/>
              <a:gd name="connsiteX27" fmla="*/ 352425 w 2190750"/>
              <a:gd name="connsiteY27" fmla="*/ 1019175 h 3781425"/>
              <a:gd name="connsiteX28" fmla="*/ 409575 w 2190750"/>
              <a:gd name="connsiteY28" fmla="*/ 1009650 h 3781425"/>
              <a:gd name="connsiteX29" fmla="*/ 438150 w 2190750"/>
              <a:gd name="connsiteY29" fmla="*/ 923925 h 3781425"/>
              <a:gd name="connsiteX30" fmla="*/ 590550 w 2190750"/>
              <a:gd name="connsiteY30" fmla="*/ 885825 h 3781425"/>
              <a:gd name="connsiteX31" fmla="*/ 619125 w 2190750"/>
              <a:gd name="connsiteY31" fmla="*/ 638175 h 3781425"/>
              <a:gd name="connsiteX32" fmla="*/ 619125 w 2190750"/>
              <a:gd name="connsiteY32" fmla="*/ 533400 h 3781425"/>
              <a:gd name="connsiteX33" fmla="*/ 676275 w 2190750"/>
              <a:gd name="connsiteY33" fmla="*/ 523875 h 3781425"/>
              <a:gd name="connsiteX34" fmla="*/ 723900 w 2190750"/>
              <a:gd name="connsiteY34" fmla="*/ 457200 h 3781425"/>
              <a:gd name="connsiteX35" fmla="*/ 838200 w 2190750"/>
              <a:gd name="connsiteY35" fmla="*/ 438150 h 3781425"/>
              <a:gd name="connsiteX36" fmla="*/ 876300 w 2190750"/>
              <a:gd name="connsiteY36" fmla="*/ 466725 h 3781425"/>
              <a:gd name="connsiteX37" fmla="*/ 914400 w 2190750"/>
              <a:gd name="connsiteY37" fmla="*/ 390525 h 3781425"/>
              <a:gd name="connsiteX38" fmla="*/ 1285875 w 2190750"/>
              <a:gd name="connsiteY38" fmla="*/ 390525 h 3781425"/>
              <a:gd name="connsiteX39" fmla="*/ 1400175 w 2190750"/>
              <a:gd name="connsiteY39" fmla="*/ 333375 h 3781425"/>
              <a:gd name="connsiteX40" fmla="*/ 1466850 w 2190750"/>
              <a:gd name="connsiteY40" fmla="*/ 314325 h 3781425"/>
              <a:gd name="connsiteX41" fmla="*/ 1638300 w 2190750"/>
              <a:gd name="connsiteY41" fmla="*/ 342900 h 3781425"/>
              <a:gd name="connsiteX42" fmla="*/ 1914525 w 2190750"/>
              <a:gd name="connsiteY42" fmla="*/ 400050 h 3781425"/>
              <a:gd name="connsiteX43" fmla="*/ 1762125 w 2190750"/>
              <a:gd name="connsiteY43" fmla="*/ 247650 h 3781425"/>
              <a:gd name="connsiteX44" fmla="*/ 1695450 w 2190750"/>
              <a:gd name="connsiteY44" fmla="*/ 133350 h 3781425"/>
              <a:gd name="connsiteX45" fmla="*/ 1828800 w 2190750"/>
              <a:gd name="connsiteY45" fmla="*/ 0 h 3781425"/>
              <a:gd name="connsiteX46" fmla="*/ 2190750 w 2190750"/>
              <a:gd name="connsiteY46" fmla="*/ 114300 h 3781425"/>
              <a:gd name="connsiteX47" fmla="*/ 1981200 w 2190750"/>
              <a:gd name="connsiteY47" fmla="*/ 847725 h 3781425"/>
              <a:gd name="connsiteX48" fmla="*/ 1838325 w 2190750"/>
              <a:gd name="connsiteY48" fmla="*/ 1162050 h 3781425"/>
              <a:gd name="connsiteX49" fmla="*/ 1895475 w 2190750"/>
              <a:gd name="connsiteY49" fmla="*/ 1276350 h 3781425"/>
              <a:gd name="connsiteX50" fmla="*/ 1895475 w 2190750"/>
              <a:gd name="connsiteY50" fmla="*/ 1495425 h 3781425"/>
              <a:gd name="connsiteX51" fmla="*/ 1724025 w 2190750"/>
              <a:gd name="connsiteY51" fmla="*/ 1828800 h 3781425"/>
              <a:gd name="connsiteX52" fmla="*/ 1647825 w 2190750"/>
              <a:gd name="connsiteY52" fmla="*/ 2276475 h 3781425"/>
              <a:gd name="connsiteX53" fmla="*/ 1514475 w 2190750"/>
              <a:gd name="connsiteY53" fmla="*/ 2933700 h 3781425"/>
              <a:gd name="connsiteX54" fmla="*/ 1457325 w 2190750"/>
              <a:gd name="connsiteY54" fmla="*/ 3362325 h 3781425"/>
              <a:gd name="connsiteX55" fmla="*/ 1428750 w 2190750"/>
              <a:gd name="connsiteY55" fmla="*/ 3781425 h 3781425"/>
              <a:gd name="connsiteX0" fmla="*/ 1428750 w 2190750"/>
              <a:gd name="connsiteY0" fmla="*/ 3781425 h 3781425"/>
              <a:gd name="connsiteX1" fmla="*/ 1295400 w 2190750"/>
              <a:gd name="connsiteY1" fmla="*/ 3781425 h 3781425"/>
              <a:gd name="connsiteX2" fmla="*/ 1133475 w 2190750"/>
              <a:gd name="connsiteY2" fmla="*/ 3714750 h 3781425"/>
              <a:gd name="connsiteX3" fmla="*/ 1019175 w 2190750"/>
              <a:gd name="connsiteY3" fmla="*/ 3600450 h 3781425"/>
              <a:gd name="connsiteX4" fmla="*/ 952500 w 2190750"/>
              <a:gd name="connsiteY4" fmla="*/ 3571875 h 3781425"/>
              <a:gd name="connsiteX5" fmla="*/ 781050 w 2190750"/>
              <a:gd name="connsiteY5" fmla="*/ 3533775 h 3781425"/>
              <a:gd name="connsiteX6" fmla="*/ 666750 w 2190750"/>
              <a:gd name="connsiteY6" fmla="*/ 3438525 h 3781425"/>
              <a:gd name="connsiteX7" fmla="*/ 438150 w 2190750"/>
              <a:gd name="connsiteY7" fmla="*/ 3352800 h 3781425"/>
              <a:gd name="connsiteX8" fmla="*/ 228600 w 2190750"/>
              <a:gd name="connsiteY8" fmla="*/ 3286125 h 3781425"/>
              <a:gd name="connsiteX9" fmla="*/ 133350 w 2190750"/>
              <a:gd name="connsiteY9" fmla="*/ 3105150 h 3781425"/>
              <a:gd name="connsiteX10" fmla="*/ 123825 w 2190750"/>
              <a:gd name="connsiteY10" fmla="*/ 3009900 h 3781425"/>
              <a:gd name="connsiteX11" fmla="*/ 123825 w 2190750"/>
              <a:gd name="connsiteY11" fmla="*/ 2876550 h 3781425"/>
              <a:gd name="connsiteX12" fmla="*/ 190500 w 2190750"/>
              <a:gd name="connsiteY12" fmla="*/ 2762250 h 3781425"/>
              <a:gd name="connsiteX13" fmla="*/ 190500 w 2190750"/>
              <a:gd name="connsiteY13" fmla="*/ 2647950 h 3781425"/>
              <a:gd name="connsiteX14" fmla="*/ 266700 w 2190750"/>
              <a:gd name="connsiteY14" fmla="*/ 2552700 h 3781425"/>
              <a:gd name="connsiteX15" fmla="*/ 333375 w 2190750"/>
              <a:gd name="connsiteY15" fmla="*/ 2428875 h 3781425"/>
              <a:gd name="connsiteX16" fmla="*/ 0 w 2190750"/>
              <a:gd name="connsiteY16" fmla="*/ 2190750 h 3781425"/>
              <a:gd name="connsiteX17" fmla="*/ 9525 w 2190750"/>
              <a:gd name="connsiteY17" fmla="*/ 1838325 h 3781425"/>
              <a:gd name="connsiteX18" fmla="*/ 76200 w 2190750"/>
              <a:gd name="connsiteY18" fmla="*/ 1809750 h 3781425"/>
              <a:gd name="connsiteX19" fmla="*/ 371475 w 2190750"/>
              <a:gd name="connsiteY19" fmla="*/ 1781175 h 3781425"/>
              <a:gd name="connsiteX20" fmla="*/ 381000 w 2190750"/>
              <a:gd name="connsiteY20" fmla="*/ 1724025 h 3781425"/>
              <a:gd name="connsiteX21" fmla="*/ 352425 w 2190750"/>
              <a:gd name="connsiteY21" fmla="*/ 1676400 h 3781425"/>
              <a:gd name="connsiteX22" fmla="*/ 371475 w 2190750"/>
              <a:gd name="connsiteY22" fmla="*/ 1552575 h 3781425"/>
              <a:gd name="connsiteX23" fmla="*/ 342900 w 2190750"/>
              <a:gd name="connsiteY23" fmla="*/ 1495425 h 3781425"/>
              <a:gd name="connsiteX24" fmla="*/ 361950 w 2190750"/>
              <a:gd name="connsiteY24" fmla="*/ 1352550 h 3781425"/>
              <a:gd name="connsiteX25" fmla="*/ 276225 w 2190750"/>
              <a:gd name="connsiteY25" fmla="*/ 1304925 h 3781425"/>
              <a:gd name="connsiteX26" fmla="*/ 352425 w 2190750"/>
              <a:gd name="connsiteY26" fmla="*/ 1066800 h 3781425"/>
              <a:gd name="connsiteX27" fmla="*/ 352425 w 2190750"/>
              <a:gd name="connsiteY27" fmla="*/ 1019175 h 3781425"/>
              <a:gd name="connsiteX28" fmla="*/ 409575 w 2190750"/>
              <a:gd name="connsiteY28" fmla="*/ 1009650 h 3781425"/>
              <a:gd name="connsiteX29" fmla="*/ 438150 w 2190750"/>
              <a:gd name="connsiteY29" fmla="*/ 923925 h 3781425"/>
              <a:gd name="connsiteX30" fmla="*/ 590550 w 2190750"/>
              <a:gd name="connsiteY30" fmla="*/ 885825 h 3781425"/>
              <a:gd name="connsiteX31" fmla="*/ 619125 w 2190750"/>
              <a:gd name="connsiteY31" fmla="*/ 638175 h 3781425"/>
              <a:gd name="connsiteX32" fmla="*/ 619125 w 2190750"/>
              <a:gd name="connsiteY32" fmla="*/ 533400 h 3781425"/>
              <a:gd name="connsiteX33" fmla="*/ 676275 w 2190750"/>
              <a:gd name="connsiteY33" fmla="*/ 523875 h 3781425"/>
              <a:gd name="connsiteX34" fmla="*/ 723900 w 2190750"/>
              <a:gd name="connsiteY34" fmla="*/ 457200 h 3781425"/>
              <a:gd name="connsiteX35" fmla="*/ 838200 w 2190750"/>
              <a:gd name="connsiteY35" fmla="*/ 438150 h 3781425"/>
              <a:gd name="connsiteX36" fmla="*/ 876300 w 2190750"/>
              <a:gd name="connsiteY36" fmla="*/ 466725 h 3781425"/>
              <a:gd name="connsiteX37" fmla="*/ 914400 w 2190750"/>
              <a:gd name="connsiteY37" fmla="*/ 390525 h 3781425"/>
              <a:gd name="connsiteX38" fmla="*/ 1285875 w 2190750"/>
              <a:gd name="connsiteY38" fmla="*/ 390525 h 3781425"/>
              <a:gd name="connsiteX39" fmla="*/ 1400175 w 2190750"/>
              <a:gd name="connsiteY39" fmla="*/ 333375 h 3781425"/>
              <a:gd name="connsiteX40" fmla="*/ 1466850 w 2190750"/>
              <a:gd name="connsiteY40" fmla="*/ 314325 h 3781425"/>
              <a:gd name="connsiteX41" fmla="*/ 1638300 w 2190750"/>
              <a:gd name="connsiteY41" fmla="*/ 342900 h 3781425"/>
              <a:gd name="connsiteX42" fmla="*/ 1762125 w 2190750"/>
              <a:gd name="connsiteY42" fmla="*/ 247650 h 3781425"/>
              <a:gd name="connsiteX43" fmla="*/ 1695450 w 2190750"/>
              <a:gd name="connsiteY43" fmla="*/ 133350 h 3781425"/>
              <a:gd name="connsiteX44" fmla="*/ 1828800 w 2190750"/>
              <a:gd name="connsiteY44" fmla="*/ 0 h 3781425"/>
              <a:gd name="connsiteX45" fmla="*/ 2190750 w 2190750"/>
              <a:gd name="connsiteY45" fmla="*/ 114300 h 3781425"/>
              <a:gd name="connsiteX46" fmla="*/ 1981200 w 2190750"/>
              <a:gd name="connsiteY46" fmla="*/ 847725 h 3781425"/>
              <a:gd name="connsiteX47" fmla="*/ 1838325 w 2190750"/>
              <a:gd name="connsiteY47" fmla="*/ 1162050 h 3781425"/>
              <a:gd name="connsiteX48" fmla="*/ 1895475 w 2190750"/>
              <a:gd name="connsiteY48" fmla="*/ 1276350 h 3781425"/>
              <a:gd name="connsiteX49" fmla="*/ 1895475 w 2190750"/>
              <a:gd name="connsiteY49" fmla="*/ 1495425 h 3781425"/>
              <a:gd name="connsiteX50" fmla="*/ 1724025 w 2190750"/>
              <a:gd name="connsiteY50" fmla="*/ 1828800 h 3781425"/>
              <a:gd name="connsiteX51" fmla="*/ 1647825 w 2190750"/>
              <a:gd name="connsiteY51" fmla="*/ 2276475 h 3781425"/>
              <a:gd name="connsiteX52" fmla="*/ 1514475 w 2190750"/>
              <a:gd name="connsiteY52" fmla="*/ 2933700 h 3781425"/>
              <a:gd name="connsiteX53" fmla="*/ 1457325 w 2190750"/>
              <a:gd name="connsiteY53" fmla="*/ 3362325 h 3781425"/>
              <a:gd name="connsiteX54" fmla="*/ 1428750 w 2190750"/>
              <a:gd name="connsiteY54" fmla="*/ 3781425 h 3781425"/>
              <a:gd name="connsiteX0" fmla="*/ 1428750 w 2190750"/>
              <a:gd name="connsiteY0" fmla="*/ 3781425 h 3781425"/>
              <a:gd name="connsiteX1" fmla="*/ 1295400 w 2190750"/>
              <a:gd name="connsiteY1" fmla="*/ 3781425 h 3781425"/>
              <a:gd name="connsiteX2" fmla="*/ 1133475 w 2190750"/>
              <a:gd name="connsiteY2" fmla="*/ 3714750 h 3781425"/>
              <a:gd name="connsiteX3" fmla="*/ 1019175 w 2190750"/>
              <a:gd name="connsiteY3" fmla="*/ 3600450 h 3781425"/>
              <a:gd name="connsiteX4" fmla="*/ 952500 w 2190750"/>
              <a:gd name="connsiteY4" fmla="*/ 3571875 h 3781425"/>
              <a:gd name="connsiteX5" fmla="*/ 781050 w 2190750"/>
              <a:gd name="connsiteY5" fmla="*/ 3533775 h 3781425"/>
              <a:gd name="connsiteX6" fmla="*/ 666750 w 2190750"/>
              <a:gd name="connsiteY6" fmla="*/ 3438525 h 3781425"/>
              <a:gd name="connsiteX7" fmla="*/ 438150 w 2190750"/>
              <a:gd name="connsiteY7" fmla="*/ 3352800 h 3781425"/>
              <a:gd name="connsiteX8" fmla="*/ 228600 w 2190750"/>
              <a:gd name="connsiteY8" fmla="*/ 3286125 h 3781425"/>
              <a:gd name="connsiteX9" fmla="*/ 133350 w 2190750"/>
              <a:gd name="connsiteY9" fmla="*/ 3105150 h 3781425"/>
              <a:gd name="connsiteX10" fmla="*/ 123825 w 2190750"/>
              <a:gd name="connsiteY10" fmla="*/ 3009900 h 3781425"/>
              <a:gd name="connsiteX11" fmla="*/ 123825 w 2190750"/>
              <a:gd name="connsiteY11" fmla="*/ 2876550 h 3781425"/>
              <a:gd name="connsiteX12" fmla="*/ 190500 w 2190750"/>
              <a:gd name="connsiteY12" fmla="*/ 2762250 h 3781425"/>
              <a:gd name="connsiteX13" fmla="*/ 190500 w 2190750"/>
              <a:gd name="connsiteY13" fmla="*/ 2647950 h 3781425"/>
              <a:gd name="connsiteX14" fmla="*/ 266700 w 2190750"/>
              <a:gd name="connsiteY14" fmla="*/ 2552700 h 3781425"/>
              <a:gd name="connsiteX15" fmla="*/ 333375 w 2190750"/>
              <a:gd name="connsiteY15" fmla="*/ 2428875 h 3781425"/>
              <a:gd name="connsiteX16" fmla="*/ 0 w 2190750"/>
              <a:gd name="connsiteY16" fmla="*/ 2190750 h 3781425"/>
              <a:gd name="connsiteX17" fmla="*/ 9525 w 2190750"/>
              <a:gd name="connsiteY17" fmla="*/ 1838325 h 3781425"/>
              <a:gd name="connsiteX18" fmla="*/ 76200 w 2190750"/>
              <a:gd name="connsiteY18" fmla="*/ 1809750 h 3781425"/>
              <a:gd name="connsiteX19" fmla="*/ 371475 w 2190750"/>
              <a:gd name="connsiteY19" fmla="*/ 1781175 h 3781425"/>
              <a:gd name="connsiteX20" fmla="*/ 381000 w 2190750"/>
              <a:gd name="connsiteY20" fmla="*/ 1724025 h 3781425"/>
              <a:gd name="connsiteX21" fmla="*/ 352425 w 2190750"/>
              <a:gd name="connsiteY21" fmla="*/ 1676400 h 3781425"/>
              <a:gd name="connsiteX22" fmla="*/ 371475 w 2190750"/>
              <a:gd name="connsiteY22" fmla="*/ 1552575 h 3781425"/>
              <a:gd name="connsiteX23" fmla="*/ 342900 w 2190750"/>
              <a:gd name="connsiteY23" fmla="*/ 1495425 h 3781425"/>
              <a:gd name="connsiteX24" fmla="*/ 361950 w 2190750"/>
              <a:gd name="connsiteY24" fmla="*/ 1352550 h 3781425"/>
              <a:gd name="connsiteX25" fmla="*/ 276225 w 2190750"/>
              <a:gd name="connsiteY25" fmla="*/ 1304925 h 3781425"/>
              <a:gd name="connsiteX26" fmla="*/ 352425 w 2190750"/>
              <a:gd name="connsiteY26" fmla="*/ 1066800 h 3781425"/>
              <a:gd name="connsiteX27" fmla="*/ 352425 w 2190750"/>
              <a:gd name="connsiteY27" fmla="*/ 1019175 h 3781425"/>
              <a:gd name="connsiteX28" fmla="*/ 409575 w 2190750"/>
              <a:gd name="connsiteY28" fmla="*/ 1009650 h 3781425"/>
              <a:gd name="connsiteX29" fmla="*/ 438150 w 2190750"/>
              <a:gd name="connsiteY29" fmla="*/ 923925 h 3781425"/>
              <a:gd name="connsiteX30" fmla="*/ 590550 w 2190750"/>
              <a:gd name="connsiteY30" fmla="*/ 885825 h 3781425"/>
              <a:gd name="connsiteX31" fmla="*/ 619125 w 2190750"/>
              <a:gd name="connsiteY31" fmla="*/ 638175 h 3781425"/>
              <a:gd name="connsiteX32" fmla="*/ 619125 w 2190750"/>
              <a:gd name="connsiteY32" fmla="*/ 533400 h 3781425"/>
              <a:gd name="connsiteX33" fmla="*/ 676275 w 2190750"/>
              <a:gd name="connsiteY33" fmla="*/ 523875 h 3781425"/>
              <a:gd name="connsiteX34" fmla="*/ 723900 w 2190750"/>
              <a:gd name="connsiteY34" fmla="*/ 457200 h 3781425"/>
              <a:gd name="connsiteX35" fmla="*/ 838200 w 2190750"/>
              <a:gd name="connsiteY35" fmla="*/ 438150 h 3781425"/>
              <a:gd name="connsiteX36" fmla="*/ 876300 w 2190750"/>
              <a:gd name="connsiteY36" fmla="*/ 466725 h 3781425"/>
              <a:gd name="connsiteX37" fmla="*/ 914400 w 2190750"/>
              <a:gd name="connsiteY37" fmla="*/ 390525 h 3781425"/>
              <a:gd name="connsiteX38" fmla="*/ 1285875 w 2190750"/>
              <a:gd name="connsiteY38" fmla="*/ 390525 h 3781425"/>
              <a:gd name="connsiteX39" fmla="*/ 1400175 w 2190750"/>
              <a:gd name="connsiteY39" fmla="*/ 333375 h 3781425"/>
              <a:gd name="connsiteX40" fmla="*/ 1466850 w 2190750"/>
              <a:gd name="connsiteY40" fmla="*/ 314325 h 3781425"/>
              <a:gd name="connsiteX41" fmla="*/ 1638300 w 2190750"/>
              <a:gd name="connsiteY41" fmla="*/ 342900 h 3781425"/>
              <a:gd name="connsiteX42" fmla="*/ 1695450 w 2190750"/>
              <a:gd name="connsiteY42" fmla="*/ 133350 h 3781425"/>
              <a:gd name="connsiteX43" fmla="*/ 1828800 w 2190750"/>
              <a:gd name="connsiteY43" fmla="*/ 0 h 3781425"/>
              <a:gd name="connsiteX44" fmla="*/ 2190750 w 2190750"/>
              <a:gd name="connsiteY44" fmla="*/ 114300 h 3781425"/>
              <a:gd name="connsiteX45" fmla="*/ 1981200 w 2190750"/>
              <a:gd name="connsiteY45" fmla="*/ 847725 h 3781425"/>
              <a:gd name="connsiteX46" fmla="*/ 1838325 w 2190750"/>
              <a:gd name="connsiteY46" fmla="*/ 1162050 h 3781425"/>
              <a:gd name="connsiteX47" fmla="*/ 1895475 w 2190750"/>
              <a:gd name="connsiteY47" fmla="*/ 1276350 h 3781425"/>
              <a:gd name="connsiteX48" fmla="*/ 1895475 w 2190750"/>
              <a:gd name="connsiteY48" fmla="*/ 1495425 h 3781425"/>
              <a:gd name="connsiteX49" fmla="*/ 1724025 w 2190750"/>
              <a:gd name="connsiteY49" fmla="*/ 1828800 h 3781425"/>
              <a:gd name="connsiteX50" fmla="*/ 1647825 w 2190750"/>
              <a:gd name="connsiteY50" fmla="*/ 2276475 h 3781425"/>
              <a:gd name="connsiteX51" fmla="*/ 1514475 w 2190750"/>
              <a:gd name="connsiteY51" fmla="*/ 2933700 h 3781425"/>
              <a:gd name="connsiteX52" fmla="*/ 1457325 w 2190750"/>
              <a:gd name="connsiteY52" fmla="*/ 3362325 h 3781425"/>
              <a:gd name="connsiteX53" fmla="*/ 1428750 w 2190750"/>
              <a:gd name="connsiteY53" fmla="*/ 3781425 h 3781425"/>
              <a:gd name="connsiteX0" fmla="*/ 1428750 w 2190750"/>
              <a:gd name="connsiteY0" fmla="*/ 3781425 h 3781425"/>
              <a:gd name="connsiteX1" fmla="*/ 1295400 w 2190750"/>
              <a:gd name="connsiteY1" fmla="*/ 3781425 h 3781425"/>
              <a:gd name="connsiteX2" fmla="*/ 1133475 w 2190750"/>
              <a:gd name="connsiteY2" fmla="*/ 3714750 h 3781425"/>
              <a:gd name="connsiteX3" fmla="*/ 1019175 w 2190750"/>
              <a:gd name="connsiteY3" fmla="*/ 3600450 h 3781425"/>
              <a:gd name="connsiteX4" fmla="*/ 952500 w 2190750"/>
              <a:gd name="connsiteY4" fmla="*/ 3571875 h 3781425"/>
              <a:gd name="connsiteX5" fmla="*/ 781050 w 2190750"/>
              <a:gd name="connsiteY5" fmla="*/ 3533775 h 3781425"/>
              <a:gd name="connsiteX6" fmla="*/ 666750 w 2190750"/>
              <a:gd name="connsiteY6" fmla="*/ 3438525 h 3781425"/>
              <a:gd name="connsiteX7" fmla="*/ 438150 w 2190750"/>
              <a:gd name="connsiteY7" fmla="*/ 3352800 h 3781425"/>
              <a:gd name="connsiteX8" fmla="*/ 228600 w 2190750"/>
              <a:gd name="connsiteY8" fmla="*/ 3286125 h 3781425"/>
              <a:gd name="connsiteX9" fmla="*/ 133350 w 2190750"/>
              <a:gd name="connsiteY9" fmla="*/ 3105150 h 3781425"/>
              <a:gd name="connsiteX10" fmla="*/ 123825 w 2190750"/>
              <a:gd name="connsiteY10" fmla="*/ 3009900 h 3781425"/>
              <a:gd name="connsiteX11" fmla="*/ 123825 w 2190750"/>
              <a:gd name="connsiteY11" fmla="*/ 2876550 h 3781425"/>
              <a:gd name="connsiteX12" fmla="*/ 190500 w 2190750"/>
              <a:gd name="connsiteY12" fmla="*/ 2762250 h 3781425"/>
              <a:gd name="connsiteX13" fmla="*/ 190500 w 2190750"/>
              <a:gd name="connsiteY13" fmla="*/ 2647950 h 3781425"/>
              <a:gd name="connsiteX14" fmla="*/ 266700 w 2190750"/>
              <a:gd name="connsiteY14" fmla="*/ 2552700 h 3781425"/>
              <a:gd name="connsiteX15" fmla="*/ 333375 w 2190750"/>
              <a:gd name="connsiteY15" fmla="*/ 2428875 h 3781425"/>
              <a:gd name="connsiteX16" fmla="*/ 0 w 2190750"/>
              <a:gd name="connsiteY16" fmla="*/ 2190750 h 3781425"/>
              <a:gd name="connsiteX17" fmla="*/ 9525 w 2190750"/>
              <a:gd name="connsiteY17" fmla="*/ 1838325 h 3781425"/>
              <a:gd name="connsiteX18" fmla="*/ 76200 w 2190750"/>
              <a:gd name="connsiteY18" fmla="*/ 1809750 h 3781425"/>
              <a:gd name="connsiteX19" fmla="*/ 371475 w 2190750"/>
              <a:gd name="connsiteY19" fmla="*/ 1781175 h 3781425"/>
              <a:gd name="connsiteX20" fmla="*/ 381000 w 2190750"/>
              <a:gd name="connsiteY20" fmla="*/ 1724025 h 3781425"/>
              <a:gd name="connsiteX21" fmla="*/ 352425 w 2190750"/>
              <a:gd name="connsiteY21" fmla="*/ 1676400 h 3781425"/>
              <a:gd name="connsiteX22" fmla="*/ 371475 w 2190750"/>
              <a:gd name="connsiteY22" fmla="*/ 1552575 h 3781425"/>
              <a:gd name="connsiteX23" fmla="*/ 342900 w 2190750"/>
              <a:gd name="connsiteY23" fmla="*/ 1495425 h 3781425"/>
              <a:gd name="connsiteX24" fmla="*/ 361950 w 2190750"/>
              <a:gd name="connsiteY24" fmla="*/ 1352550 h 3781425"/>
              <a:gd name="connsiteX25" fmla="*/ 276225 w 2190750"/>
              <a:gd name="connsiteY25" fmla="*/ 1304925 h 3781425"/>
              <a:gd name="connsiteX26" fmla="*/ 352425 w 2190750"/>
              <a:gd name="connsiteY26" fmla="*/ 1066800 h 3781425"/>
              <a:gd name="connsiteX27" fmla="*/ 352425 w 2190750"/>
              <a:gd name="connsiteY27" fmla="*/ 1019175 h 3781425"/>
              <a:gd name="connsiteX28" fmla="*/ 409575 w 2190750"/>
              <a:gd name="connsiteY28" fmla="*/ 1009650 h 3781425"/>
              <a:gd name="connsiteX29" fmla="*/ 438150 w 2190750"/>
              <a:gd name="connsiteY29" fmla="*/ 923925 h 3781425"/>
              <a:gd name="connsiteX30" fmla="*/ 590550 w 2190750"/>
              <a:gd name="connsiteY30" fmla="*/ 885825 h 3781425"/>
              <a:gd name="connsiteX31" fmla="*/ 619125 w 2190750"/>
              <a:gd name="connsiteY31" fmla="*/ 638175 h 3781425"/>
              <a:gd name="connsiteX32" fmla="*/ 619125 w 2190750"/>
              <a:gd name="connsiteY32" fmla="*/ 533400 h 3781425"/>
              <a:gd name="connsiteX33" fmla="*/ 676275 w 2190750"/>
              <a:gd name="connsiteY33" fmla="*/ 523875 h 3781425"/>
              <a:gd name="connsiteX34" fmla="*/ 723900 w 2190750"/>
              <a:gd name="connsiteY34" fmla="*/ 457200 h 3781425"/>
              <a:gd name="connsiteX35" fmla="*/ 838200 w 2190750"/>
              <a:gd name="connsiteY35" fmla="*/ 438150 h 3781425"/>
              <a:gd name="connsiteX36" fmla="*/ 876300 w 2190750"/>
              <a:gd name="connsiteY36" fmla="*/ 466725 h 3781425"/>
              <a:gd name="connsiteX37" fmla="*/ 914400 w 2190750"/>
              <a:gd name="connsiteY37" fmla="*/ 390525 h 3781425"/>
              <a:gd name="connsiteX38" fmla="*/ 1285875 w 2190750"/>
              <a:gd name="connsiteY38" fmla="*/ 390525 h 3781425"/>
              <a:gd name="connsiteX39" fmla="*/ 1400175 w 2190750"/>
              <a:gd name="connsiteY39" fmla="*/ 333375 h 3781425"/>
              <a:gd name="connsiteX40" fmla="*/ 1466850 w 2190750"/>
              <a:gd name="connsiteY40" fmla="*/ 314325 h 3781425"/>
              <a:gd name="connsiteX41" fmla="*/ 1638300 w 2190750"/>
              <a:gd name="connsiteY41" fmla="*/ 342900 h 3781425"/>
              <a:gd name="connsiteX42" fmla="*/ 1828800 w 2190750"/>
              <a:gd name="connsiteY42" fmla="*/ 0 h 3781425"/>
              <a:gd name="connsiteX43" fmla="*/ 2190750 w 2190750"/>
              <a:gd name="connsiteY43" fmla="*/ 114300 h 3781425"/>
              <a:gd name="connsiteX44" fmla="*/ 1981200 w 2190750"/>
              <a:gd name="connsiteY44" fmla="*/ 847725 h 3781425"/>
              <a:gd name="connsiteX45" fmla="*/ 1838325 w 2190750"/>
              <a:gd name="connsiteY45" fmla="*/ 1162050 h 3781425"/>
              <a:gd name="connsiteX46" fmla="*/ 1895475 w 2190750"/>
              <a:gd name="connsiteY46" fmla="*/ 1276350 h 3781425"/>
              <a:gd name="connsiteX47" fmla="*/ 1895475 w 2190750"/>
              <a:gd name="connsiteY47" fmla="*/ 1495425 h 3781425"/>
              <a:gd name="connsiteX48" fmla="*/ 1724025 w 2190750"/>
              <a:gd name="connsiteY48" fmla="*/ 1828800 h 3781425"/>
              <a:gd name="connsiteX49" fmla="*/ 1647825 w 2190750"/>
              <a:gd name="connsiteY49" fmla="*/ 2276475 h 3781425"/>
              <a:gd name="connsiteX50" fmla="*/ 1514475 w 2190750"/>
              <a:gd name="connsiteY50" fmla="*/ 2933700 h 3781425"/>
              <a:gd name="connsiteX51" fmla="*/ 1457325 w 2190750"/>
              <a:gd name="connsiteY51" fmla="*/ 3362325 h 3781425"/>
              <a:gd name="connsiteX52" fmla="*/ 1428750 w 2190750"/>
              <a:gd name="connsiteY52" fmla="*/ 3781425 h 3781425"/>
              <a:gd name="connsiteX0" fmla="*/ 1428750 w 2190750"/>
              <a:gd name="connsiteY0" fmla="*/ 3667125 h 3667125"/>
              <a:gd name="connsiteX1" fmla="*/ 1295400 w 2190750"/>
              <a:gd name="connsiteY1" fmla="*/ 3667125 h 3667125"/>
              <a:gd name="connsiteX2" fmla="*/ 1133475 w 2190750"/>
              <a:gd name="connsiteY2" fmla="*/ 3600450 h 3667125"/>
              <a:gd name="connsiteX3" fmla="*/ 1019175 w 2190750"/>
              <a:gd name="connsiteY3" fmla="*/ 3486150 h 3667125"/>
              <a:gd name="connsiteX4" fmla="*/ 952500 w 2190750"/>
              <a:gd name="connsiteY4" fmla="*/ 3457575 h 3667125"/>
              <a:gd name="connsiteX5" fmla="*/ 781050 w 2190750"/>
              <a:gd name="connsiteY5" fmla="*/ 3419475 h 3667125"/>
              <a:gd name="connsiteX6" fmla="*/ 666750 w 2190750"/>
              <a:gd name="connsiteY6" fmla="*/ 3324225 h 3667125"/>
              <a:gd name="connsiteX7" fmla="*/ 438150 w 2190750"/>
              <a:gd name="connsiteY7" fmla="*/ 3238500 h 3667125"/>
              <a:gd name="connsiteX8" fmla="*/ 228600 w 2190750"/>
              <a:gd name="connsiteY8" fmla="*/ 3171825 h 3667125"/>
              <a:gd name="connsiteX9" fmla="*/ 133350 w 2190750"/>
              <a:gd name="connsiteY9" fmla="*/ 2990850 h 3667125"/>
              <a:gd name="connsiteX10" fmla="*/ 123825 w 2190750"/>
              <a:gd name="connsiteY10" fmla="*/ 2895600 h 3667125"/>
              <a:gd name="connsiteX11" fmla="*/ 123825 w 2190750"/>
              <a:gd name="connsiteY11" fmla="*/ 2762250 h 3667125"/>
              <a:gd name="connsiteX12" fmla="*/ 190500 w 2190750"/>
              <a:gd name="connsiteY12" fmla="*/ 2647950 h 3667125"/>
              <a:gd name="connsiteX13" fmla="*/ 190500 w 2190750"/>
              <a:gd name="connsiteY13" fmla="*/ 2533650 h 3667125"/>
              <a:gd name="connsiteX14" fmla="*/ 266700 w 2190750"/>
              <a:gd name="connsiteY14" fmla="*/ 2438400 h 3667125"/>
              <a:gd name="connsiteX15" fmla="*/ 333375 w 2190750"/>
              <a:gd name="connsiteY15" fmla="*/ 2314575 h 3667125"/>
              <a:gd name="connsiteX16" fmla="*/ 0 w 2190750"/>
              <a:gd name="connsiteY16" fmla="*/ 2076450 h 3667125"/>
              <a:gd name="connsiteX17" fmla="*/ 9525 w 2190750"/>
              <a:gd name="connsiteY17" fmla="*/ 1724025 h 3667125"/>
              <a:gd name="connsiteX18" fmla="*/ 76200 w 2190750"/>
              <a:gd name="connsiteY18" fmla="*/ 1695450 h 3667125"/>
              <a:gd name="connsiteX19" fmla="*/ 371475 w 2190750"/>
              <a:gd name="connsiteY19" fmla="*/ 1666875 h 3667125"/>
              <a:gd name="connsiteX20" fmla="*/ 381000 w 2190750"/>
              <a:gd name="connsiteY20" fmla="*/ 1609725 h 3667125"/>
              <a:gd name="connsiteX21" fmla="*/ 352425 w 2190750"/>
              <a:gd name="connsiteY21" fmla="*/ 1562100 h 3667125"/>
              <a:gd name="connsiteX22" fmla="*/ 371475 w 2190750"/>
              <a:gd name="connsiteY22" fmla="*/ 1438275 h 3667125"/>
              <a:gd name="connsiteX23" fmla="*/ 342900 w 2190750"/>
              <a:gd name="connsiteY23" fmla="*/ 1381125 h 3667125"/>
              <a:gd name="connsiteX24" fmla="*/ 361950 w 2190750"/>
              <a:gd name="connsiteY24" fmla="*/ 1238250 h 3667125"/>
              <a:gd name="connsiteX25" fmla="*/ 276225 w 2190750"/>
              <a:gd name="connsiteY25" fmla="*/ 1190625 h 3667125"/>
              <a:gd name="connsiteX26" fmla="*/ 352425 w 2190750"/>
              <a:gd name="connsiteY26" fmla="*/ 952500 h 3667125"/>
              <a:gd name="connsiteX27" fmla="*/ 352425 w 2190750"/>
              <a:gd name="connsiteY27" fmla="*/ 904875 h 3667125"/>
              <a:gd name="connsiteX28" fmla="*/ 409575 w 2190750"/>
              <a:gd name="connsiteY28" fmla="*/ 895350 h 3667125"/>
              <a:gd name="connsiteX29" fmla="*/ 438150 w 2190750"/>
              <a:gd name="connsiteY29" fmla="*/ 809625 h 3667125"/>
              <a:gd name="connsiteX30" fmla="*/ 590550 w 2190750"/>
              <a:gd name="connsiteY30" fmla="*/ 771525 h 3667125"/>
              <a:gd name="connsiteX31" fmla="*/ 619125 w 2190750"/>
              <a:gd name="connsiteY31" fmla="*/ 523875 h 3667125"/>
              <a:gd name="connsiteX32" fmla="*/ 619125 w 2190750"/>
              <a:gd name="connsiteY32" fmla="*/ 419100 h 3667125"/>
              <a:gd name="connsiteX33" fmla="*/ 676275 w 2190750"/>
              <a:gd name="connsiteY33" fmla="*/ 409575 h 3667125"/>
              <a:gd name="connsiteX34" fmla="*/ 723900 w 2190750"/>
              <a:gd name="connsiteY34" fmla="*/ 342900 h 3667125"/>
              <a:gd name="connsiteX35" fmla="*/ 838200 w 2190750"/>
              <a:gd name="connsiteY35" fmla="*/ 323850 h 3667125"/>
              <a:gd name="connsiteX36" fmla="*/ 876300 w 2190750"/>
              <a:gd name="connsiteY36" fmla="*/ 352425 h 3667125"/>
              <a:gd name="connsiteX37" fmla="*/ 914400 w 2190750"/>
              <a:gd name="connsiteY37" fmla="*/ 276225 h 3667125"/>
              <a:gd name="connsiteX38" fmla="*/ 1285875 w 2190750"/>
              <a:gd name="connsiteY38" fmla="*/ 276225 h 3667125"/>
              <a:gd name="connsiteX39" fmla="*/ 1400175 w 2190750"/>
              <a:gd name="connsiteY39" fmla="*/ 219075 h 3667125"/>
              <a:gd name="connsiteX40" fmla="*/ 1466850 w 2190750"/>
              <a:gd name="connsiteY40" fmla="*/ 200025 h 3667125"/>
              <a:gd name="connsiteX41" fmla="*/ 1638300 w 2190750"/>
              <a:gd name="connsiteY41" fmla="*/ 228600 h 3667125"/>
              <a:gd name="connsiteX42" fmla="*/ 2190750 w 2190750"/>
              <a:gd name="connsiteY42" fmla="*/ 0 h 3667125"/>
              <a:gd name="connsiteX43" fmla="*/ 1981200 w 2190750"/>
              <a:gd name="connsiteY43" fmla="*/ 733425 h 3667125"/>
              <a:gd name="connsiteX44" fmla="*/ 1838325 w 2190750"/>
              <a:gd name="connsiteY44" fmla="*/ 1047750 h 3667125"/>
              <a:gd name="connsiteX45" fmla="*/ 1895475 w 2190750"/>
              <a:gd name="connsiteY45" fmla="*/ 1162050 h 3667125"/>
              <a:gd name="connsiteX46" fmla="*/ 1895475 w 2190750"/>
              <a:gd name="connsiteY46" fmla="*/ 1381125 h 3667125"/>
              <a:gd name="connsiteX47" fmla="*/ 1724025 w 2190750"/>
              <a:gd name="connsiteY47" fmla="*/ 1714500 h 3667125"/>
              <a:gd name="connsiteX48" fmla="*/ 1647825 w 2190750"/>
              <a:gd name="connsiteY48" fmla="*/ 2162175 h 3667125"/>
              <a:gd name="connsiteX49" fmla="*/ 1514475 w 2190750"/>
              <a:gd name="connsiteY49" fmla="*/ 2819400 h 3667125"/>
              <a:gd name="connsiteX50" fmla="*/ 1457325 w 2190750"/>
              <a:gd name="connsiteY50" fmla="*/ 3248025 h 3667125"/>
              <a:gd name="connsiteX51" fmla="*/ 1428750 w 2190750"/>
              <a:gd name="connsiteY51" fmla="*/ 3667125 h 3667125"/>
              <a:gd name="connsiteX0" fmla="*/ 1428750 w 1981200"/>
              <a:gd name="connsiteY0" fmla="*/ 3467100 h 3467100"/>
              <a:gd name="connsiteX1" fmla="*/ 1295400 w 1981200"/>
              <a:gd name="connsiteY1" fmla="*/ 3467100 h 3467100"/>
              <a:gd name="connsiteX2" fmla="*/ 1133475 w 1981200"/>
              <a:gd name="connsiteY2" fmla="*/ 3400425 h 3467100"/>
              <a:gd name="connsiteX3" fmla="*/ 1019175 w 1981200"/>
              <a:gd name="connsiteY3" fmla="*/ 3286125 h 3467100"/>
              <a:gd name="connsiteX4" fmla="*/ 952500 w 1981200"/>
              <a:gd name="connsiteY4" fmla="*/ 3257550 h 3467100"/>
              <a:gd name="connsiteX5" fmla="*/ 781050 w 1981200"/>
              <a:gd name="connsiteY5" fmla="*/ 3219450 h 3467100"/>
              <a:gd name="connsiteX6" fmla="*/ 666750 w 1981200"/>
              <a:gd name="connsiteY6" fmla="*/ 3124200 h 3467100"/>
              <a:gd name="connsiteX7" fmla="*/ 438150 w 1981200"/>
              <a:gd name="connsiteY7" fmla="*/ 3038475 h 3467100"/>
              <a:gd name="connsiteX8" fmla="*/ 228600 w 1981200"/>
              <a:gd name="connsiteY8" fmla="*/ 2971800 h 3467100"/>
              <a:gd name="connsiteX9" fmla="*/ 133350 w 1981200"/>
              <a:gd name="connsiteY9" fmla="*/ 2790825 h 3467100"/>
              <a:gd name="connsiteX10" fmla="*/ 123825 w 1981200"/>
              <a:gd name="connsiteY10" fmla="*/ 2695575 h 3467100"/>
              <a:gd name="connsiteX11" fmla="*/ 123825 w 1981200"/>
              <a:gd name="connsiteY11" fmla="*/ 2562225 h 3467100"/>
              <a:gd name="connsiteX12" fmla="*/ 190500 w 1981200"/>
              <a:gd name="connsiteY12" fmla="*/ 2447925 h 3467100"/>
              <a:gd name="connsiteX13" fmla="*/ 190500 w 1981200"/>
              <a:gd name="connsiteY13" fmla="*/ 2333625 h 3467100"/>
              <a:gd name="connsiteX14" fmla="*/ 266700 w 1981200"/>
              <a:gd name="connsiteY14" fmla="*/ 2238375 h 3467100"/>
              <a:gd name="connsiteX15" fmla="*/ 333375 w 1981200"/>
              <a:gd name="connsiteY15" fmla="*/ 2114550 h 3467100"/>
              <a:gd name="connsiteX16" fmla="*/ 0 w 1981200"/>
              <a:gd name="connsiteY16" fmla="*/ 1876425 h 3467100"/>
              <a:gd name="connsiteX17" fmla="*/ 9525 w 1981200"/>
              <a:gd name="connsiteY17" fmla="*/ 1524000 h 3467100"/>
              <a:gd name="connsiteX18" fmla="*/ 76200 w 1981200"/>
              <a:gd name="connsiteY18" fmla="*/ 1495425 h 3467100"/>
              <a:gd name="connsiteX19" fmla="*/ 371475 w 1981200"/>
              <a:gd name="connsiteY19" fmla="*/ 1466850 h 3467100"/>
              <a:gd name="connsiteX20" fmla="*/ 381000 w 1981200"/>
              <a:gd name="connsiteY20" fmla="*/ 1409700 h 3467100"/>
              <a:gd name="connsiteX21" fmla="*/ 352425 w 1981200"/>
              <a:gd name="connsiteY21" fmla="*/ 1362075 h 3467100"/>
              <a:gd name="connsiteX22" fmla="*/ 371475 w 1981200"/>
              <a:gd name="connsiteY22" fmla="*/ 1238250 h 3467100"/>
              <a:gd name="connsiteX23" fmla="*/ 342900 w 1981200"/>
              <a:gd name="connsiteY23" fmla="*/ 1181100 h 3467100"/>
              <a:gd name="connsiteX24" fmla="*/ 361950 w 1981200"/>
              <a:gd name="connsiteY24" fmla="*/ 1038225 h 3467100"/>
              <a:gd name="connsiteX25" fmla="*/ 276225 w 1981200"/>
              <a:gd name="connsiteY25" fmla="*/ 990600 h 3467100"/>
              <a:gd name="connsiteX26" fmla="*/ 352425 w 1981200"/>
              <a:gd name="connsiteY26" fmla="*/ 752475 h 3467100"/>
              <a:gd name="connsiteX27" fmla="*/ 352425 w 1981200"/>
              <a:gd name="connsiteY27" fmla="*/ 704850 h 3467100"/>
              <a:gd name="connsiteX28" fmla="*/ 409575 w 1981200"/>
              <a:gd name="connsiteY28" fmla="*/ 695325 h 3467100"/>
              <a:gd name="connsiteX29" fmla="*/ 438150 w 1981200"/>
              <a:gd name="connsiteY29" fmla="*/ 609600 h 3467100"/>
              <a:gd name="connsiteX30" fmla="*/ 590550 w 1981200"/>
              <a:gd name="connsiteY30" fmla="*/ 571500 h 3467100"/>
              <a:gd name="connsiteX31" fmla="*/ 619125 w 1981200"/>
              <a:gd name="connsiteY31" fmla="*/ 323850 h 3467100"/>
              <a:gd name="connsiteX32" fmla="*/ 619125 w 1981200"/>
              <a:gd name="connsiteY32" fmla="*/ 219075 h 3467100"/>
              <a:gd name="connsiteX33" fmla="*/ 676275 w 1981200"/>
              <a:gd name="connsiteY33" fmla="*/ 209550 h 3467100"/>
              <a:gd name="connsiteX34" fmla="*/ 723900 w 1981200"/>
              <a:gd name="connsiteY34" fmla="*/ 142875 h 3467100"/>
              <a:gd name="connsiteX35" fmla="*/ 838200 w 1981200"/>
              <a:gd name="connsiteY35" fmla="*/ 123825 h 3467100"/>
              <a:gd name="connsiteX36" fmla="*/ 876300 w 1981200"/>
              <a:gd name="connsiteY36" fmla="*/ 152400 h 3467100"/>
              <a:gd name="connsiteX37" fmla="*/ 914400 w 1981200"/>
              <a:gd name="connsiteY37" fmla="*/ 76200 h 3467100"/>
              <a:gd name="connsiteX38" fmla="*/ 1285875 w 1981200"/>
              <a:gd name="connsiteY38" fmla="*/ 76200 h 3467100"/>
              <a:gd name="connsiteX39" fmla="*/ 1400175 w 1981200"/>
              <a:gd name="connsiteY39" fmla="*/ 19050 h 3467100"/>
              <a:gd name="connsiteX40" fmla="*/ 1466850 w 1981200"/>
              <a:gd name="connsiteY40" fmla="*/ 0 h 3467100"/>
              <a:gd name="connsiteX41" fmla="*/ 1638300 w 1981200"/>
              <a:gd name="connsiteY41" fmla="*/ 28575 h 3467100"/>
              <a:gd name="connsiteX42" fmla="*/ 1981200 w 1981200"/>
              <a:gd name="connsiteY42" fmla="*/ 533400 h 3467100"/>
              <a:gd name="connsiteX43" fmla="*/ 1838325 w 1981200"/>
              <a:gd name="connsiteY43" fmla="*/ 847725 h 3467100"/>
              <a:gd name="connsiteX44" fmla="*/ 1895475 w 1981200"/>
              <a:gd name="connsiteY44" fmla="*/ 962025 h 3467100"/>
              <a:gd name="connsiteX45" fmla="*/ 1895475 w 1981200"/>
              <a:gd name="connsiteY45" fmla="*/ 1181100 h 3467100"/>
              <a:gd name="connsiteX46" fmla="*/ 1724025 w 1981200"/>
              <a:gd name="connsiteY46" fmla="*/ 1514475 h 3467100"/>
              <a:gd name="connsiteX47" fmla="*/ 1647825 w 1981200"/>
              <a:gd name="connsiteY47" fmla="*/ 1962150 h 3467100"/>
              <a:gd name="connsiteX48" fmla="*/ 1514475 w 1981200"/>
              <a:gd name="connsiteY48" fmla="*/ 2619375 h 3467100"/>
              <a:gd name="connsiteX49" fmla="*/ 1457325 w 1981200"/>
              <a:gd name="connsiteY49" fmla="*/ 3048000 h 3467100"/>
              <a:gd name="connsiteX50" fmla="*/ 1428750 w 1981200"/>
              <a:gd name="connsiteY50" fmla="*/ 3467100 h 3467100"/>
              <a:gd name="connsiteX0" fmla="*/ 1428750 w 1981200"/>
              <a:gd name="connsiteY0" fmla="*/ 3467100 h 3467100"/>
              <a:gd name="connsiteX1" fmla="*/ 1295400 w 1981200"/>
              <a:gd name="connsiteY1" fmla="*/ 3467100 h 3467100"/>
              <a:gd name="connsiteX2" fmla="*/ 1133475 w 1981200"/>
              <a:gd name="connsiteY2" fmla="*/ 3400425 h 3467100"/>
              <a:gd name="connsiteX3" fmla="*/ 1019175 w 1981200"/>
              <a:gd name="connsiteY3" fmla="*/ 3286125 h 3467100"/>
              <a:gd name="connsiteX4" fmla="*/ 952500 w 1981200"/>
              <a:gd name="connsiteY4" fmla="*/ 3257550 h 3467100"/>
              <a:gd name="connsiteX5" fmla="*/ 781050 w 1981200"/>
              <a:gd name="connsiteY5" fmla="*/ 3219450 h 3467100"/>
              <a:gd name="connsiteX6" fmla="*/ 666750 w 1981200"/>
              <a:gd name="connsiteY6" fmla="*/ 3124200 h 3467100"/>
              <a:gd name="connsiteX7" fmla="*/ 438150 w 1981200"/>
              <a:gd name="connsiteY7" fmla="*/ 3038475 h 3467100"/>
              <a:gd name="connsiteX8" fmla="*/ 228600 w 1981200"/>
              <a:gd name="connsiteY8" fmla="*/ 2971800 h 3467100"/>
              <a:gd name="connsiteX9" fmla="*/ 133350 w 1981200"/>
              <a:gd name="connsiteY9" fmla="*/ 2790825 h 3467100"/>
              <a:gd name="connsiteX10" fmla="*/ 123825 w 1981200"/>
              <a:gd name="connsiteY10" fmla="*/ 2695575 h 3467100"/>
              <a:gd name="connsiteX11" fmla="*/ 123825 w 1981200"/>
              <a:gd name="connsiteY11" fmla="*/ 2562225 h 3467100"/>
              <a:gd name="connsiteX12" fmla="*/ 190500 w 1981200"/>
              <a:gd name="connsiteY12" fmla="*/ 2447925 h 3467100"/>
              <a:gd name="connsiteX13" fmla="*/ 190500 w 1981200"/>
              <a:gd name="connsiteY13" fmla="*/ 2333625 h 3467100"/>
              <a:gd name="connsiteX14" fmla="*/ 266700 w 1981200"/>
              <a:gd name="connsiteY14" fmla="*/ 2238375 h 3467100"/>
              <a:gd name="connsiteX15" fmla="*/ 333375 w 1981200"/>
              <a:gd name="connsiteY15" fmla="*/ 2114550 h 3467100"/>
              <a:gd name="connsiteX16" fmla="*/ 0 w 1981200"/>
              <a:gd name="connsiteY16" fmla="*/ 1876425 h 3467100"/>
              <a:gd name="connsiteX17" fmla="*/ 9525 w 1981200"/>
              <a:gd name="connsiteY17" fmla="*/ 1524000 h 3467100"/>
              <a:gd name="connsiteX18" fmla="*/ 76200 w 1981200"/>
              <a:gd name="connsiteY18" fmla="*/ 1495425 h 3467100"/>
              <a:gd name="connsiteX19" fmla="*/ 371475 w 1981200"/>
              <a:gd name="connsiteY19" fmla="*/ 1466850 h 3467100"/>
              <a:gd name="connsiteX20" fmla="*/ 381000 w 1981200"/>
              <a:gd name="connsiteY20" fmla="*/ 1409700 h 3467100"/>
              <a:gd name="connsiteX21" fmla="*/ 352425 w 1981200"/>
              <a:gd name="connsiteY21" fmla="*/ 1362075 h 3467100"/>
              <a:gd name="connsiteX22" fmla="*/ 371475 w 1981200"/>
              <a:gd name="connsiteY22" fmla="*/ 1238250 h 3467100"/>
              <a:gd name="connsiteX23" fmla="*/ 342900 w 1981200"/>
              <a:gd name="connsiteY23" fmla="*/ 1181100 h 3467100"/>
              <a:gd name="connsiteX24" fmla="*/ 361950 w 1981200"/>
              <a:gd name="connsiteY24" fmla="*/ 1038225 h 3467100"/>
              <a:gd name="connsiteX25" fmla="*/ 276225 w 1981200"/>
              <a:gd name="connsiteY25" fmla="*/ 990600 h 3467100"/>
              <a:gd name="connsiteX26" fmla="*/ 352425 w 1981200"/>
              <a:gd name="connsiteY26" fmla="*/ 752475 h 3467100"/>
              <a:gd name="connsiteX27" fmla="*/ 352425 w 1981200"/>
              <a:gd name="connsiteY27" fmla="*/ 704850 h 3467100"/>
              <a:gd name="connsiteX28" fmla="*/ 409575 w 1981200"/>
              <a:gd name="connsiteY28" fmla="*/ 695325 h 3467100"/>
              <a:gd name="connsiteX29" fmla="*/ 438150 w 1981200"/>
              <a:gd name="connsiteY29" fmla="*/ 609600 h 3467100"/>
              <a:gd name="connsiteX30" fmla="*/ 590550 w 1981200"/>
              <a:gd name="connsiteY30" fmla="*/ 571500 h 3467100"/>
              <a:gd name="connsiteX31" fmla="*/ 619125 w 1981200"/>
              <a:gd name="connsiteY31" fmla="*/ 323850 h 3467100"/>
              <a:gd name="connsiteX32" fmla="*/ 619125 w 1981200"/>
              <a:gd name="connsiteY32" fmla="*/ 219075 h 3467100"/>
              <a:gd name="connsiteX33" fmla="*/ 676275 w 1981200"/>
              <a:gd name="connsiteY33" fmla="*/ 209550 h 3467100"/>
              <a:gd name="connsiteX34" fmla="*/ 723900 w 1981200"/>
              <a:gd name="connsiteY34" fmla="*/ 142875 h 3467100"/>
              <a:gd name="connsiteX35" fmla="*/ 838200 w 1981200"/>
              <a:gd name="connsiteY35" fmla="*/ 123825 h 3467100"/>
              <a:gd name="connsiteX36" fmla="*/ 876300 w 1981200"/>
              <a:gd name="connsiteY36" fmla="*/ 152400 h 3467100"/>
              <a:gd name="connsiteX37" fmla="*/ 914400 w 1981200"/>
              <a:gd name="connsiteY37" fmla="*/ 76200 h 3467100"/>
              <a:gd name="connsiteX38" fmla="*/ 1285875 w 1981200"/>
              <a:gd name="connsiteY38" fmla="*/ 76200 h 3467100"/>
              <a:gd name="connsiteX39" fmla="*/ 1466850 w 1981200"/>
              <a:gd name="connsiteY39" fmla="*/ 0 h 3467100"/>
              <a:gd name="connsiteX40" fmla="*/ 1638300 w 1981200"/>
              <a:gd name="connsiteY40" fmla="*/ 28575 h 3467100"/>
              <a:gd name="connsiteX41" fmla="*/ 1981200 w 1981200"/>
              <a:gd name="connsiteY41" fmla="*/ 533400 h 3467100"/>
              <a:gd name="connsiteX42" fmla="*/ 1838325 w 1981200"/>
              <a:gd name="connsiteY42" fmla="*/ 847725 h 3467100"/>
              <a:gd name="connsiteX43" fmla="*/ 1895475 w 1981200"/>
              <a:gd name="connsiteY43" fmla="*/ 962025 h 3467100"/>
              <a:gd name="connsiteX44" fmla="*/ 1895475 w 1981200"/>
              <a:gd name="connsiteY44" fmla="*/ 1181100 h 3467100"/>
              <a:gd name="connsiteX45" fmla="*/ 1724025 w 1981200"/>
              <a:gd name="connsiteY45" fmla="*/ 1514475 h 3467100"/>
              <a:gd name="connsiteX46" fmla="*/ 1647825 w 1981200"/>
              <a:gd name="connsiteY46" fmla="*/ 1962150 h 3467100"/>
              <a:gd name="connsiteX47" fmla="*/ 1514475 w 1981200"/>
              <a:gd name="connsiteY47" fmla="*/ 2619375 h 3467100"/>
              <a:gd name="connsiteX48" fmla="*/ 1457325 w 1981200"/>
              <a:gd name="connsiteY48" fmla="*/ 3048000 h 3467100"/>
              <a:gd name="connsiteX49" fmla="*/ 1428750 w 1981200"/>
              <a:gd name="connsiteY49" fmla="*/ 3467100 h 3467100"/>
              <a:gd name="connsiteX0" fmla="*/ 1428750 w 1981200"/>
              <a:gd name="connsiteY0" fmla="*/ 3438525 h 3438525"/>
              <a:gd name="connsiteX1" fmla="*/ 1295400 w 1981200"/>
              <a:gd name="connsiteY1" fmla="*/ 3438525 h 3438525"/>
              <a:gd name="connsiteX2" fmla="*/ 1133475 w 1981200"/>
              <a:gd name="connsiteY2" fmla="*/ 3371850 h 3438525"/>
              <a:gd name="connsiteX3" fmla="*/ 1019175 w 1981200"/>
              <a:gd name="connsiteY3" fmla="*/ 3257550 h 3438525"/>
              <a:gd name="connsiteX4" fmla="*/ 952500 w 1981200"/>
              <a:gd name="connsiteY4" fmla="*/ 3228975 h 3438525"/>
              <a:gd name="connsiteX5" fmla="*/ 781050 w 1981200"/>
              <a:gd name="connsiteY5" fmla="*/ 3190875 h 3438525"/>
              <a:gd name="connsiteX6" fmla="*/ 666750 w 1981200"/>
              <a:gd name="connsiteY6" fmla="*/ 3095625 h 3438525"/>
              <a:gd name="connsiteX7" fmla="*/ 438150 w 1981200"/>
              <a:gd name="connsiteY7" fmla="*/ 3009900 h 3438525"/>
              <a:gd name="connsiteX8" fmla="*/ 228600 w 1981200"/>
              <a:gd name="connsiteY8" fmla="*/ 2943225 h 3438525"/>
              <a:gd name="connsiteX9" fmla="*/ 133350 w 1981200"/>
              <a:gd name="connsiteY9" fmla="*/ 2762250 h 3438525"/>
              <a:gd name="connsiteX10" fmla="*/ 123825 w 1981200"/>
              <a:gd name="connsiteY10" fmla="*/ 2667000 h 3438525"/>
              <a:gd name="connsiteX11" fmla="*/ 123825 w 1981200"/>
              <a:gd name="connsiteY11" fmla="*/ 2533650 h 3438525"/>
              <a:gd name="connsiteX12" fmla="*/ 190500 w 1981200"/>
              <a:gd name="connsiteY12" fmla="*/ 2419350 h 3438525"/>
              <a:gd name="connsiteX13" fmla="*/ 190500 w 1981200"/>
              <a:gd name="connsiteY13" fmla="*/ 2305050 h 3438525"/>
              <a:gd name="connsiteX14" fmla="*/ 266700 w 1981200"/>
              <a:gd name="connsiteY14" fmla="*/ 2209800 h 3438525"/>
              <a:gd name="connsiteX15" fmla="*/ 333375 w 1981200"/>
              <a:gd name="connsiteY15" fmla="*/ 2085975 h 3438525"/>
              <a:gd name="connsiteX16" fmla="*/ 0 w 1981200"/>
              <a:gd name="connsiteY16" fmla="*/ 1847850 h 3438525"/>
              <a:gd name="connsiteX17" fmla="*/ 9525 w 1981200"/>
              <a:gd name="connsiteY17" fmla="*/ 1495425 h 3438525"/>
              <a:gd name="connsiteX18" fmla="*/ 76200 w 1981200"/>
              <a:gd name="connsiteY18" fmla="*/ 1466850 h 3438525"/>
              <a:gd name="connsiteX19" fmla="*/ 371475 w 1981200"/>
              <a:gd name="connsiteY19" fmla="*/ 1438275 h 3438525"/>
              <a:gd name="connsiteX20" fmla="*/ 381000 w 1981200"/>
              <a:gd name="connsiteY20" fmla="*/ 1381125 h 3438525"/>
              <a:gd name="connsiteX21" fmla="*/ 352425 w 1981200"/>
              <a:gd name="connsiteY21" fmla="*/ 1333500 h 3438525"/>
              <a:gd name="connsiteX22" fmla="*/ 371475 w 1981200"/>
              <a:gd name="connsiteY22" fmla="*/ 1209675 h 3438525"/>
              <a:gd name="connsiteX23" fmla="*/ 342900 w 1981200"/>
              <a:gd name="connsiteY23" fmla="*/ 1152525 h 3438525"/>
              <a:gd name="connsiteX24" fmla="*/ 361950 w 1981200"/>
              <a:gd name="connsiteY24" fmla="*/ 1009650 h 3438525"/>
              <a:gd name="connsiteX25" fmla="*/ 276225 w 1981200"/>
              <a:gd name="connsiteY25" fmla="*/ 962025 h 3438525"/>
              <a:gd name="connsiteX26" fmla="*/ 352425 w 1981200"/>
              <a:gd name="connsiteY26" fmla="*/ 723900 h 3438525"/>
              <a:gd name="connsiteX27" fmla="*/ 352425 w 1981200"/>
              <a:gd name="connsiteY27" fmla="*/ 676275 h 3438525"/>
              <a:gd name="connsiteX28" fmla="*/ 409575 w 1981200"/>
              <a:gd name="connsiteY28" fmla="*/ 666750 h 3438525"/>
              <a:gd name="connsiteX29" fmla="*/ 438150 w 1981200"/>
              <a:gd name="connsiteY29" fmla="*/ 581025 h 3438525"/>
              <a:gd name="connsiteX30" fmla="*/ 590550 w 1981200"/>
              <a:gd name="connsiteY30" fmla="*/ 542925 h 3438525"/>
              <a:gd name="connsiteX31" fmla="*/ 619125 w 1981200"/>
              <a:gd name="connsiteY31" fmla="*/ 295275 h 3438525"/>
              <a:gd name="connsiteX32" fmla="*/ 619125 w 1981200"/>
              <a:gd name="connsiteY32" fmla="*/ 190500 h 3438525"/>
              <a:gd name="connsiteX33" fmla="*/ 676275 w 1981200"/>
              <a:gd name="connsiteY33" fmla="*/ 180975 h 3438525"/>
              <a:gd name="connsiteX34" fmla="*/ 723900 w 1981200"/>
              <a:gd name="connsiteY34" fmla="*/ 114300 h 3438525"/>
              <a:gd name="connsiteX35" fmla="*/ 838200 w 1981200"/>
              <a:gd name="connsiteY35" fmla="*/ 95250 h 3438525"/>
              <a:gd name="connsiteX36" fmla="*/ 876300 w 1981200"/>
              <a:gd name="connsiteY36" fmla="*/ 123825 h 3438525"/>
              <a:gd name="connsiteX37" fmla="*/ 914400 w 1981200"/>
              <a:gd name="connsiteY37" fmla="*/ 47625 h 3438525"/>
              <a:gd name="connsiteX38" fmla="*/ 1285875 w 1981200"/>
              <a:gd name="connsiteY38" fmla="*/ 47625 h 3438525"/>
              <a:gd name="connsiteX39" fmla="*/ 1638300 w 1981200"/>
              <a:gd name="connsiteY39" fmla="*/ 0 h 3438525"/>
              <a:gd name="connsiteX40" fmla="*/ 1981200 w 1981200"/>
              <a:gd name="connsiteY40" fmla="*/ 504825 h 3438525"/>
              <a:gd name="connsiteX41" fmla="*/ 1838325 w 1981200"/>
              <a:gd name="connsiteY41" fmla="*/ 819150 h 3438525"/>
              <a:gd name="connsiteX42" fmla="*/ 1895475 w 1981200"/>
              <a:gd name="connsiteY42" fmla="*/ 933450 h 3438525"/>
              <a:gd name="connsiteX43" fmla="*/ 1895475 w 1981200"/>
              <a:gd name="connsiteY43" fmla="*/ 1152525 h 3438525"/>
              <a:gd name="connsiteX44" fmla="*/ 1724025 w 1981200"/>
              <a:gd name="connsiteY44" fmla="*/ 1485900 h 3438525"/>
              <a:gd name="connsiteX45" fmla="*/ 1647825 w 1981200"/>
              <a:gd name="connsiteY45" fmla="*/ 1933575 h 3438525"/>
              <a:gd name="connsiteX46" fmla="*/ 1514475 w 1981200"/>
              <a:gd name="connsiteY46" fmla="*/ 2590800 h 3438525"/>
              <a:gd name="connsiteX47" fmla="*/ 1457325 w 1981200"/>
              <a:gd name="connsiteY47" fmla="*/ 3019425 h 3438525"/>
              <a:gd name="connsiteX48" fmla="*/ 1428750 w 1981200"/>
              <a:gd name="connsiteY48" fmla="*/ 3438525 h 3438525"/>
              <a:gd name="connsiteX0" fmla="*/ 1428750 w 1981200"/>
              <a:gd name="connsiteY0" fmla="*/ 3390900 h 3390900"/>
              <a:gd name="connsiteX1" fmla="*/ 1295400 w 1981200"/>
              <a:gd name="connsiteY1" fmla="*/ 3390900 h 3390900"/>
              <a:gd name="connsiteX2" fmla="*/ 1133475 w 1981200"/>
              <a:gd name="connsiteY2" fmla="*/ 3324225 h 3390900"/>
              <a:gd name="connsiteX3" fmla="*/ 1019175 w 1981200"/>
              <a:gd name="connsiteY3" fmla="*/ 3209925 h 3390900"/>
              <a:gd name="connsiteX4" fmla="*/ 952500 w 1981200"/>
              <a:gd name="connsiteY4" fmla="*/ 3181350 h 3390900"/>
              <a:gd name="connsiteX5" fmla="*/ 781050 w 1981200"/>
              <a:gd name="connsiteY5" fmla="*/ 3143250 h 3390900"/>
              <a:gd name="connsiteX6" fmla="*/ 666750 w 1981200"/>
              <a:gd name="connsiteY6" fmla="*/ 3048000 h 3390900"/>
              <a:gd name="connsiteX7" fmla="*/ 438150 w 1981200"/>
              <a:gd name="connsiteY7" fmla="*/ 2962275 h 3390900"/>
              <a:gd name="connsiteX8" fmla="*/ 228600 w 1981200"/>
              <a:gd name="connsiteY8" fmla="*/ 2895600 h 3390900"/>
              <a:gd name="connsiteX9" fmla="*/ 133350 w 1981200"/>
              <a:gd name="connsiteY9" fmla="*/ 2714625 h 3390900"/>
              <a:gd name="connsiteX10" fmla="*/ 123825 w 1981200"/>
              <a:gd name="connsiteY10" fmla="*/ 2619375 h 3390900"/>
              <a:gd name="connsiteX11" fmla="*/ 123825 w 1981200"/>
              <a:gd name="connsiteY11" fmla="*/ 2486025 h 3390900"/>
              <a:gd name="connsiteX12" fmla="*/ 190500 w 1981200"/>
              <a:gd name="connsiteY12" fmla="*/ 2371725 h 3390900"/>
              <a:gd name="connsiteX13" fmla="*/ 190500 w 1981200"/>
              <a:gd name="connsiteY13" fmla="*/ 2257425 h 3390900"/>
              <a:gd name="connsiteX14" fmla="*/ 266700 w 1981200"/>
              <a:gd name="connsiteY14" fmla="*/ 2162175 h 3390900"/>
              <a:gd name="connsiteX15" fmla="*/ 333375 w 1981200"/>
              <a:gd name="connsiteY15" fmla="*/ 2038350 h 3390900"/>
              <a:gd name="connsiteX16" fmla="*/ 0 w 1981200"/>
              <a:gd name="connsiteY16" fmla="*/ 1800225 h 3390900"/>
              <a:gd name="connsiteX17" fmla="*/ 9525 w 1981200"/>
              <a:gd name="connsiteY17" fmla="*/ 1447800 h 3390900"/>
              <a:gd name="connsiteX18" fmla="*/ 76200 w 1981200"/>
              <a:gd name="connsiteY18" fmla="*/ 1419225 h 3390900"/>
              <a:gd name="connsiteX19" fmla="*/ 371475 w 1981200"/>
              <a:gd name="connsiteY19" fmla="*/ 1390650 h 3390900"/>
              <a:gd name="connsiteX20" fmla="*/ 381000 w 1981200"/>
              <a:gd name="connsiteY20" fmla="*/ 1333500 h 3390900"/>
              <a:gd name="connsiteX21" fmla="*/ 352425 w 1981200"/>
              <a:gd name="connsiteY21" fmla="*/ 1285875 h 3390900"/>
              <a:gd name="connsiteX22" fmla="*/ 371475 w 1981200"/>
              <a:gd name="connsiteY22" fmla="*/ 1162050 h 3390900"/>
              <a:gd name="connsiteX23" fmla="*/ 342900 w 1981200"/>
              <a:gd name="connsiteY23" fmla="*/ 1104900 h 3390900"/>
              <a:gd name="connsiteX24" fmla="*/ 361950 w 1981200"/>
              <a:gd name="connsiteY24" fmla="*/ 962025 h 3390900"/>
              <a:gd name="connsiteX25" fmla="*/ 276225 w 1981200"/>
              <a:gd name="connsiteY25" fmla="*/ 914400 h 3390900"/>
              <a:gd name="connsiteX26" fmla="*/ 352425 w 1981200"/>
              <a:gd name="connsiteY26" fmla="*/ 676275 h 3390900"/>
              <a:gd name="connsiteX27" fmla="*/ 352425 w 1981200"/>
              <a:gd name="connsiteY27" fmla="*/ 628650 h 3390900"/>
              <a:gd name="connsiteX28" fmla="*/ 409575 w 1981200"/>
              <a:gd name="connsiteY28" fmla="*/ 619125 h 3390900"/>
              <a:gd name="connsiteX29" fmla="*/ 438150 w 1981200"/>
              <a:gd name="connsiteY29" fmla="*/ 533400 h 3390900"/>
              <a:gd name="connsiteX30" fmla="*/ 590550 w 1981200"/>
              <a:gd name="connsiteY30" fmla="*/ 495300 h 3390900"/>
              <a:gd name="connsiteX31" fmla="*/ 619125 w 1981200"/>
              <a:gd name="connsiteY31" fmla="*/ 247650 h 3390900"/>
              <a:gd name="connsiteX32" fmla="*/ 619125 w 1981200"/>
              <a:gd name="connsiteY32" fmla="*/ 142875 h 3390900"/>
              <a:gd name="connsiteX33" fmla="*/ 676275 w 1981200"/>
              <a:gd name="connsiteY33" fmla="*/ 133350 h 3390900"/>
              <a:gd name="connsiteX34" fmla="*/ 723900 w 1981200"/>
              <a:gd name="connsiteY34" fmla="*/ 66675 h 3390900"/>
              <a:gd name="connsiteX35" fmla="*/ 838200 w 1981200"/>
              <a:gd name="connsiteY35" fmla="*/ 47625 h 3390900"/>
              <a:gd name="connsiteX36" fmla="*/ 876300 w 1981200"/>
              <a:gd name="connsiteY36" fmla="*/ 76200 h 3390900"/>
              <a:gd name="connsiteX37" fmla="*/ 914400 w 1981200"/>
              <a:gd name="connsiteY37" fmla="*/ 0 h 3390900"/>
              <a:gd name="connsiteX38" fmla="*/ 1285875 w 1981200"/>
              <a:gd name="connsiteY38" fmla="*/ 0 h 3390900"/>
              <a:gd name="connsiteX39" fmla="*/ 1981200 w 1981200"/>
              <a:gd name="connsiteY39" fmla="*/ 457200 h 3390900"/>
              <a:gd name="connsiteX40" fmla="*/ 1838325 w 1981200"/>
              <a:gd name="connsiteY40" fmla="*/ 771525 h 3390900"/>
              <a:gd name="connsiteX41" fmla="*/ 1895475 w 1981200"/>
              <a:gd name="connsiteY41" fmla="*/ 885825 h 3390900"/>
              <a:gd name="connsiteX42" fmla="*/ 1895475 w 1981200"/>
              <a:gd name="connsiteY42" fmla="*/ 1104900 h 3390900"/>
              <a:gd name="connsiteX43" fmla="*/ 1724025 w 1981200"/>
              <a:gd name="connsiteY43" fmla="*/ 1438275 h 3390900"/>
              <a:gd name="connsiteX44" fmla="*/ 1647825 w 1981200"/>
              <a:gd name="connsiteY44" fmla="*/ 1885950 h 3390900"/>
              <a:gd name="connsiteX45" fmla="*/ 1514475 w 1981200"/>
              <a:gd name="connsiteY45" fmla="*/ 2543175 h 3390900"/>
              <a:gd name="connsiteX46" fmla="*/ 1457325 w 1981200"/>
              <a:gd name="connsiteY46" fmla="*/ 2971800 h 3390900"/>
              <a:gd name="connsiteX47" fmla="*/ 1428750 w 1981200"/>
              <a:gd name="connsiteY47" fmla="*/ 3390900 h 3390900"/>
              <a:gd name="connsiteX0" fmla="*/ 1428750 w 1981200"/>
              <a:gd name="connsiteY0" fmla="*/ 3390900 h 3390900"/>
              <a:gd name="connsiteX1" fmla="*/ 1295400 w 1981200"/>
              <a:gd name="connsiteY1" fmla="*/ 3390900 h 3390900"/>
              <a:gd name="connsiteX2" fmla="*/ 1133475 w 1981200"/>
              <a:gd name="connsiteY2" fmla="*/ 3324225 h 3390900"/>
              <a:gd name="connsiteX3" fmla="*/ 1019175 w 1981200"/>
              <a:gd name="connsiteY3" fmla="*/ 3209925 h 3390900"/>
              <a:gd name="connsiteX4" fmla="*/ 952500 w 1981200"/>
              <a:gd name="connsiteY4" fmla="*/ 3181350 h 3390900"/>
              <a:gd name="connsiteX5" fmla="*/ 781050 w 1981200"/>
              <a:gd name="connsiteY5" fmla="*/ 3143250 h 3390900"/>
              <a:gd name="connsiteX6" fmla="*/ 666750 w 1981200"/>
              <a:gd name="connsiteY6" fmla="*/ 3048000 h 3390900"/>
              <a:gd name="connsiteX7" fmla="*/ 438150 w 1981200"/>
              <a:gd name="connsiteY7" fmla="*/ 2962275 h 3390900"/>
              <a:gd name="connsiteX8" fmla="*/ 228600 w 1981200"/>
              <a:gd name="connsiteY8" fmla="*/ 2895600 h 3390900"/>
              <a:gd name="connsiteX9" fmla="*/ 133350 w 1981200"/>
              <a:gd name="connsiteY9" fmla="*/ 2714625 h 3390900"/>
              <a:gd name="connsiteX10" fmla="*/ 123825 w 1981200"/>
              <a:gd name="connsiteY10" fmla="*/ 2619375 h 3390900"/>
              <a:gd name="connsiteX11" fmla="*/ 123825 w 1981200"/>
              <a:gd name="connsiteY11" fmla="*/ 2486025 h 3390900"/>
              <a:gd name="connsiteX12" fmla="*/ 190500 w 1981200"/>
              <a:gd name="connsiteY12" fmla="*/ 2371725 h 3390900"/>
              <a:gd name="connsiteX13" fmla="*/ 190500 w 1981200"/>
              <a:gd name="connsiteY13" fmla="*/ 2257425 h 3390900"/>
              <a:gd name="connsiteX14" fmla="*/ 266700 w 1981200"/>
              <a:gd name="connsiteY14" fmla="*/ 2162175 h 3390900"/>
              <a:gd name="connsiteX15" fmla="*/ 333375 w 1981200"/>
              <a:gd name="connsiteY15" fmla="*/ 2038350 h 3390900"/>
              <a:gd name="connsiteX16" fmla="*/ 0 w 1981200"/>
              <a:gd name="connsiteY16" fmla="*/ 1800225 h 3390900"/>
              <a:gd name="connsiteX17" fmla="*/ 9525 w 1981200"/>
              <a:gd name="connsiteY17" fmla="*/ 1447800 h 3390900"/>
              <a:gd name="connsiteX18" fmla="*/ 76200 w 1981200"/>
              <a:gd name="connsiteY18" fmla="*/ 1419225 h 3390900"/>
              <a:gd name="connsiteX19" fmla="*/ 371475 w 1981200"/>
              <a:gd name="connsiteY19" fmla="*/ 1390650 h 3390900"/>
              <a:gd name="connsiteX20" fmla="*/ 381000 w 1981200"/>
              <a:gd name="connsiteY20" fmla="*/ 1333500 h 3390900"/>
              <a:gd name="connsiteX21" fmla="*/ 352425 w 1981200"/>
              <a:gd name="connsiteY21" fmla="*/ 1285875 h 3390900"/>
              <a:gd name="connsiteX22" fmla="*/ 371475 w 1981200"/>
              <a:gd name="connsiteY22" fmla="*/ 1162050 h 3390900"/>
              <a:gd name="connsiteX23" fmla="*/ 342900 w 1981200"/>
              <a:gd name="connsiteY23" fmla="*/ 1104900 h 3390900"/>
              <a:gd name="connsiteX24" fmla="*/ 361950 w 1981200"/>
              <a:gd name="connsiteY24" fmla="*/ 962025 h 3390900"/>
              <a:gd name="connsiteX25" fmla="*/ 276225 w 1981200"/>
              <a:gd name="connsiteY25" fmla="*/ 914400 h 3390900"/>
              <a:gd name="connsiteX26" fmla="*/ 352425 w 1981200"/>
              <a:gd name="connsiteY26" fmla="*/ 676275 h 3390900"/>
              <a:gd name="connsiteX27" fmla="*/ 352425 w 1981200"/>
              <a:gd name="connsiteY27" fmla="*/ 628650 h 3390900"/>
              <a:gd name="connsiteX28" fmla="*/ 409575 w 1981200"/>
              <a:gd name="connsiteY28" fmla="*/ 619125 h 3390900"/>
              <a:gd name="connsiteX29" fmla="*/ 438150 w 1981200"/>
              <a:gd name="connsiteY29" fmla="*/ 533400 h 3390900"/>
              <a:gd name="connsiteX30" fmla="*/ 590550 w 1981200"/>
              <a:gd name="connsiteY30" fmla="*/ 495300 h 3390900"/>
              <a:gd name="connsiteX31" fmla="*/ 619125 w 1981200"/>
              <a:gd name="connsiteY31" fmla="*/ 247650 h 3390900"/>
              <a:gd name="connsiteX32" fmla="*/ 619125 w 1981200"/>
              <a:gd name="connsiteY32" fmla="*/ 142875 h 3390900"/>
              <a:gd name="connsiteX33" fmla="*/ 676275 w 1981200"/>
              <a:gd name="connsiteY33" fmla="*/ 133350 h 3390900"/>
              <a:gd name="connsiteX34" fmla="*/ 723900 w 1981200"/>
              <a:gd name="connsiteY34" fmla="*/ 66675 h 3390900"/>
              <a:gd name="connsiteX35" fmla="*/ 838200 w 1981200"/>
              <a:gd name="connsiteY35" fmla="*/ 47625 h 3390900"/>
              <a:gd name="connsiteX36" fmla="*/ 876300 w 1981200"/>
              <a:gd name="connsiteY36" fmla="*/ 76200 h 3390900"/>
              <a:gd name="connsiteX37" fmla="*/ 914400 w 1981200"/>
              <a:gd name="connsiteY37" fmla="*/ 0 h 3390900"/>
              <a:gd name="connsiteX38" fmla="*/ 1981200 w 1981200"/>
              <a:gd name="connsiteY38" fmla="*/ 457200 h 3390900"/>
              <a:gd name="connsiteX39" fmla="*/ 1838325 w 1981200"/>
              <a:gd name="connsiteY39" fmla="*/ 771525 h 3390900"/>
              <a:gd name="connsiteX40" fmla="*/ 1895475 w 1981200"/>
              <a:gd name="connsiteY40" fmla="*/ 885825 h 3390900"/>
              <a:gd name="connsiteX41" fmla="*/ 1895475 w 1981200"/>
              <a:gd name="connsiteY41" fmla="*/ 1104900 h 3390900"/>
              <a:gd name="connsiteX42" fmla="*/ 1724025 w 1981200"/>
              <a:gd name="connsiteY42" fmla="*/ 1438275 h 3390900"/>
              <a:gd name="connsiteX43" fmla="*/ 1647825 w 1981200"/>
              <a:gd name="connsiteY43" fmla="*/ 1885950 h 3390900"/>
              <a:gd name="connsiteX44" fmla="*/ 1514475 w 1981200"/>
              <a:gd name="connsiteY44" fmla="*/ 2543175 h 3390900"/>
              <a:gd name="connsiteX45" fmla="*/ 1457325 w 1981200"/>
              <a:gd name="connsiteY45" fmla="*/ 2971800 h 3390900"/>
              <a:gd name="connsiteX46" fmla="*/ 1428750 w 1981200"/>
              <a:gd name="connsiteY46" fmla="*/ 3390900 h 3390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</a:cxnLst>
            <a:rect l="l" t="t" r="r" b="b"/>
            <a:pathLst>
              <a:path w="1981200" h="3390900">
                <a:moveTo>
                  <a:pt x="1428750" y="3390900"/>
                </a:moveTo>
                <a:lnTo>
                  <a:pt x="1295400" y="3390900"/>
                </a:lnTo>
                <a:lnTo>
                  <a:pt x="1133475" y="3324225"/>
                </a:lnTo>
                <a:lnTo>
                  <a:pt x="1019175" y="3209925"/>
                </a:lnTo>
                <a:lnTo>
                  <a:pt x="952500" y="3181350"/>
                </a:lnTo>
                <a:lnTo>
                  <a:pt x="781050" y="3143250"/>
                </a:lnTo>
                <a:lnTo>
                  <a:pt x="666750" y="3048000"/>
                </a:lnTo>
                <a:lnTo>
                  <a:pt x="438150" y="2962275"/>
                </a:lnTo>
                <a:lnTo>
                  <a:pt x="228600" y="2895600"/>
                </a:lnTo>
                <a:lnTo>
                  <a:pt x="133350" y="2714625"/>
                </a:lnTo>
                <a:lnTo>
                  <a:pt x="123825" y="2619375"/>
                </a:lnTo>
                <a:lnTo>
                  <a:pt x="123825" y="2486025"/>
                </a:lnTo>
                <a:lnTo>
                  <a:pt x="190500" y="2371725"/>
                </a:lnTo>
                <a:lnTo>
                  <a:pt x="190500" y="2257425"/>
                </a:lnTo>
                <a:lnTo>
                  <a:pt x="266700" y="2162175"/>
                </a:lnTo>
                <a:lnTo>
                  <a:pt x="333375" y="2038350"/>
                </a:lnTo>
                <a:lnTo>
                  <a:pt x="0" y="1800225"/>
                </a:lnTo>
                <a:lnTo>
                  <a:pt x="9525" y="1447800"/>
                </a:lnTo>
                <a:lnTo>
                  <a:pt x="76200" y="1419225"/>
                </a:lnTo>
                <a:lnTo>
                  <a:pt x="371475" y="1390650"/>
                </a:lnTo>
                <a:lnTo>
                  <a:pt x="381000" y="1333500"/>
                </a:lnTo>
                <a:lnTo>
                  <a:pt x="352425" y="1285875"/>
                </a:lnTo>
                <a:lnTo>
                  <a:pt x="371475" y="1162050"/>
                </a:lnTo>
                <a:lnTo>
                  <a:pt x="342900" y="1104900"/>
                </a:lnTo>
                <a:lnTo>
                  <a:pt x="361950" y="962025"/>
                </a:lnTo>
                <a:lnTo>
                  <a:pt x="276225" y="914400"/>
                </a:lnTo>
                <a:lnTo>
                  <a:pt x="352425" y="676275"/>
                </a:lnTo>
                <a:lnTo>
                  <a:pt x="352425" y="628650"/>
                </a:lnTo>
                <a:lnTo>
                  <a:pt x="409575" y="619125"/>
                </a:lnTo>
                <a:lnTo>
                  <a:pt x="438150" y="533400"/>
                </a:lnTo>
                <a:lnTo>
                  <a:pt x="590550" y="495300"/>
                </a:lnTo>
                <a:lnTo>
                  <a:pt x="619125" y="247650"/>
                </a:lnTo>
                <a:lnTo>
                  <a:pt x="619125" y="142875"/>
                </a:lnTo>
                <a:lnTo>
                  <a:pt x="676275" y="133350"/>
                </a:lnTo>
                <a:lnTo>
                  <a:pt x="723900" y="66675"/>
                </a:lnTo>
                <a:lnTo>
                  <a:pt x="838200" y="47625"/>
                </a:lnTo>
                <a:lnTo>
                  <a:pt x="876300" y="76200"/>
                </a:lnTo>
                <a:lnTo>
                  <a:pt x="914400" y="0"/>
                </a:lnTo>
                <a:lnTo>
                  <a:pt x="1981200" y="457200"/>
                </a:lnTo>
                <a:lnTo>
                  <a:pt x="1838325" y="771525"/>
                </a:lnTo>
                <a:lnTo>
                  <a:pt x="1895475" y="885825"/>
                </a:lnTo>
                <a:lnTo>
                  <a:pt x="1895475" y="1104900"/>
                </a:lnTo>
                <a:lnTo>
                  <a:pt x="1724025" y="1438275"/>
                </a:lnTo>
                <a:lnTo>
                  <a:pt x="1647825" y="1885950"/>
                </a:lnTo>
                <a:lnTo>
                  <a:pt x="1514475" y="2543175"/>
                </a:lnTo>
                <a:lnTo>
                  <a:pt x="1457325" y="2971800"/>
                </a:lnTo>
                <a:lnTo>
                  <a:pt x="1428750" y="339090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949239" y="2220686"/>
            <a:ext cx="2151017" cy="4153988"/>
          </a:xfrm>
          <a:custGeom>
            <a:avLst/>
            <a:gdLst>
              <a:gd name="connsiteX0" fmla="*/ 322217 w 2151017"/>
              <a:gd name="connsiteY0" fmla="*/ 4153988 h 4153988"/>
              <a:gd name="connsiteX1" fmla="*/ 409303 w 2151017"/>
              <a:gd name="connsiteY1" fmla="*/ 4119154 h 4153988"/>
              <a:gd name="connsiteX2" fmla="*/ 522515 w 2151017"/>
              <a:gd name="connsiteY2" fmla="*/ 3979817 h 4153988"/>
              <a:gd name="connsiteX3" fmla="*/ 687977 w 2151017"/>
              <a:gd name="connsiteY3" fmla="*/ 3849188 h 4153988"/>
              <a:gd name="connsiteX4" fmla="*/ 714103 w 2151017"/>
              <a:gd name="connsiteY4" fmla="*/ 3683725 h 4153988"/>
              <a:gd name="connsiteX5" fmla="*/ 766355 w 2151017"/>
              <a:gd name="connsiteY5" fmla="*/ 3622765 h 4153988"/>
              <a:gd name="connsiteX6" fmla="*/ 748937 w 2151017"/>
              <a:gd name="connsiteY6" fmla="*/ 3431177 h 4153988"/>
              <a:gd name="connsiteX7" fmla="*/ 879566 w 2151017"/>
              <a:gd name="connsiteY7" fmla="*/ 3257005 h 4153988"/>
              <a:gd name="connsiteX8" fmla="*/ 870857 w 2151017"/>
              <a:gd name="connsiteY8" fmla="*/ 3021874 h 4153988"/>
              <a:gd name="connsiteX9" fmla="*/ 940526 w 2151017"/>
              <a:gd name="connsiteY9" fmla="*/ 2934788 h 4153988"/>
              <a:gd name="connsiteX10" fmla="*/ 1105989 w 2151017"/>
              <a:gd name="connsiteY10" fmla="*/ 2917371 h 4153988"/>
              <a:gd name="connsiteX11" fmla="*/ 1149532 w 2151017"/>
              <a:gd name="connsiteY11" fmla="*/ 2978331 h 4153988"/>
              <a:gd name="connsiteX12" fmla="*/ 1175657 w 2151017"/>
              <a:gd name="connsiteY12" fmla="*/ 2995748 h 4153988"/>
              <a:gd name="connsiteX13" fmla="*/ 1193075 w 2151017"/>
              <a:gd name="connsiteY13" fmla="*/ 3021874 h 4153988"/>
              <a:gd name="connsiteX14" fmla="*/ 1254035 w 2151017"/>
              <a:gd name="connsiteY14" fmla="*/ 3013165 h 4153988"/>
              <a:gd name="connsiteX15" fmla="*/ 1349829 w 2151017"/>
              <a:gd name="connsiteY15" fmla="*/ 3013165 h 4153988"/>
              <a:gd name="connsiteX16" fmla="*/ 1454332 w 2151017"/>
              <a:gd name="connsiteY16" fmla="*/ 3021874 h 4153988"/>
              <a:gd name="connsiteX17" fmla="*/ 1654629 w 2151017"/>
              <a:gd name="connsiteY17" fmla="*/ 2899954 h 4153988"/>
              <a:gd name="connsiteX18" fmla="*/ 1828800 w 2151017"/>
              <a:gd name="connsiteY18" fmla="*/ 2734491 h 4153988"/>
              <a:gd name="connsiteX19" fmla="*/ 1933303 w 2151017"/>
              <a:gd name="connsiteY19" fmla="*/ 2603863 h 4153988"/>
              <a:gd name="connsiteX20" fmla="*/ 1942012 w 2151017"/>
              <a:gd name="connsiteY20" fmla="*/ 2429691 h 4153988"/>
              <a:gd name="connsiteX21" fmla="*/ 1959429 w 2151017"/>
              <a:gd name="connsiteY21" fmla="*/ 2351314 h 4153988"/>
              <a:gd name="connsiteX22" fmla="*/ 1889760 w 2151017"/>
              <a:gd name="connsiteY22" fmla="*/ 2168434 h 4153988"/>
              <a:gd name="connsiteX23" fmla="*/ 1898469 w 2151017"/>
              <a:gd name="connsiteY23" fmla="*/ 1942011 h 4153988"/>
              <a:gd name="connsiteX24" fmla="*/ 1950720 w 2151017"/>
              <a:gd name="connsiteY24" fmla="*/ 1706880 h 4153988"/>
              <a:gd name="connsiteX25" fmla="*/ 2063932 w 2151017"/>
              <a:gd name="connsiteY25" fmla="*/ 1445623 h 4153988"/>
              <a:gd name="connsiteX26" fmla="*/ 2107475 w 2151017"/>
              <a:gd name="connsiteY26" fmla="*/ 1254034 h 4153988"/>
              <a:gd name="connsiteX27" fmla="*/ 2151017 w 2151017"/>
              <a:gd name="connsiteY27" fmla="*/ 1036320 h 4153988"/>
              <a:gd name="connsiteX28" fmla="*/ 2142309 w 2151017"/>
              <a:gd name="connsiteY28" fmla="*/ 1001485 h 4153988"/>
              <a:gd name="connsiteX29" fmla="*/ 2072640 w 2151017"/>
              <a:gd name="connsiteY29" fmla="*/ 1079863 h 4153988"/>
              <a:gd name="connsiteX30" fmla="*/ 1976846 w 2151017"/>
              <a:gd name="connsiteY30" fmla="*/ 1071154 h 4153988"/>
              <a:gd name="connsiteX31" fmla="*/ 1976846 w 2151017"/>
              <a:gd name="connsiteY31" fmla="*/ 984068 h 4153988"/>
              <a:gd name="connsiteX32" fmla="*/ 1907177 w 2151017"/>
              <a:gd name="connsiteY32" fmla="*/ 1010194 h 4153988"/>
              <a:gd name="connsiteX33" fmla="*/ 1802675 w 2151017"/>
              <a:gd name="connsiteY33" fmla="*/ 923108 h 4153988"/>
              <a:gd name="connsiteX34" fmla="*/ 1715589 w 2151017"/>
              <a:gd name="connsiteY34" fmla="*/ 914400 h 4153988"/>
              <a:gd name="connsiteX35" fmla="*/ 1698172 w 2151017"/>
              <a:gd name="connsiteY35" fmla="*/ 775063 h 4153988"/>
              <a:gd name="connsiteX36" fmla="*/ 1715589 w 2151017"/>
              <a:gd name="connsiteY36" fmla="*/ 696685 h 4153988"/>
              <a:gd name="connsiteX37" fmla="*/ 1776549 w 2151017"/>
              <a:gd name="connsiteY37" fmla="*/ 574765 h 4153988"/>
              <a:gd name="connsiteX38" fmla="*/ 1750423 w 2151017"/>
              <a:gd name="connsiteY38" fmla="*/ 478971 h 4153988"/>
              <a:gd name="connsiteX39" fmla="*/ 1698172 w 2151017"/>
              <a:gd name="connsiteY39" fmla="*/ 383177 h 4153988"/>
              <a:gd name="connsiteX40" fmla="*/ 1698172 w 2151017"/>
              <a:gd name="connsiteY40" fmla="*/ 357051 h 4153988"/>
              <a:gd name="connsiteX41" fmla="*/ 1698172 w 2151017"/>
              <a:gd name="connsiteY41" fmla="*/ 357051 h 4153988"/>
              <a:gd name="connsiteX42" fmla="*/ 1724297 w 2151017"/>
              <a:gd name="connsiteY42" fmla="*/ 330925 h 4153988"/>
              <a:gd name="connsiteX43" fmla="*/ 1759132 w 2151017"/>
              <a:gd name="connsiteY43" fmla="*/ 269965 h 4153988"/>
              <a:gd name="connsiteX44" fmla="*/ 1793966 w 2151017"/>
              <a:gd name="connsiteY44" fmla="*/ 330925 h 4153988"/>
              <a:gd name="connsiteX45" fmla="*/ 1820092 w 2151017"/>
              <a:gd name="connsiteY45" fmla="*/ 391885 h 4153988"/>
              <a:gd name="connsiteX46" fmla="*/ 1802675 w 2151017"/>
              <a:gd name="connsiteY46" fmla="*/ 452845 h 4153988"/>
              <a:gd name="connsiteX47" fmla="*/ 1811383 w 2151017"/>
              <a:gd name="connsiteY47" fmla="*/ 531223 h 4153988"/>
              <a:gd name="connsiteX48" fmla="*/ 1863635 w 2151017"/>
              <a:gd name="connsiteY48" fmla="*/ 513805 h 4153988"/>
              <a:gd name="connsiteX49" fmla="*/ 1942012 w 2151017"/>
              <a:gd name="connsiteY49" fmla="*/ 374468 h 4153988"/>
              <a:gd name="connsiteX50" fmla="*/ 1985555 w 2151017"/>
              <a:gd name="connsiteY50" fmla="*/ 269965 h 4153988"/>
              <a:gd name="connsiteX51" fmla="*/ 2011680 w 2151017"/>
              <a:gd name="connsiteY51" fmla="*/ 165463 h 4153988"/>
              <a:gd name="connsiteX52" fmla="*/ 1976846 w 2151017"/>
              <a:gd name="connsiteY52" fmla="*/ 130628 h 4153988"/>
              <a:gd name="connsiteX53" fmla="*/ 1915886 w 2151017"/>
              <a:gd name="connsiteY53" fmla="*/ 174171 h 4153988"/>
              <a:gd name="connsiteX54" fmla="*/ 1915886 w 2151017"/>
              <a:gd name="connsiteY54" fmla="*/ 156754 h 4153988"/>
              <a:gd name="connsiteX55" fmla="*/ 1915886 w 2151017"/>
              <a:gd name="connsiteY55" fmla="*/ 156754 h 4153988"/>
              <a:gd name="connsiteX56" fmla="*/ 1881052 w 2151017"/>
              <a:gd name="connsiteY56" fmla="*/ 121920 h 4153988"/>
              <a:gd name="connsiteX57" fmla="*/ 1846217 w 2151017"/>
              <a:gd name="connsiteY57" fmla="*/ 139337 h 4153988"/>
              <a:gd name="connsiteX58" fmla="*/ 1846217 w 2151017"/>
              <a:gd name="connsiteY58" fmla="*/ 139337 h 4153988"/>
              <a:gd name="connsiteX59" fmla="*/ 1820092 w 2151017"/>
              <a:gd name="connsiteY59" fmla="*/ 78377 h 4153988"/>
              <a:gd name="connsiteX60" fmla="*/ 1785257 w 2151017"/>
              <a:gd name="connsiteY60" fmla="*/ 0 h 4153988"/>
              <a:gd name="connsiteX61" fmla="*/ 1741715 w 2151017"/>
              <a:gd name="connsiteY61" fmla="*/ 26125 h 4153988"/>
              <a:gd name="connsiteX62" fmla="*/ 1689463 w 2151017"/>
              <a:gd name="connsiteY62" fmla="*/ 26125 h 4153988"/>
              <a:gd name="connsiteX63" fmla="*/ 1602377 w 2151017"/>
              <a:gd name="connsiteY63" fmla="*/ 69668 h 4153988"/>
              <a:gd name="connsiteX64" fmla="*/ 1602377 w 2151017"/>
              <a:gd name="connsiteY64" fmla="*/ 69668 h 4153988"/>
              <a:gd name="connsiteX65" fmla="*/ 1489166 w 2151017"/>
              <a:gd name="connsiteY65" fmla="*/ 113211 h 4153988"/>
              <a:gd name="connsiteX66" fmla="*/ 1410789 w 2151017"/>
              <a:gd name="connsiteY66" fmla="*/ 104503 h 4153988"/>
              <a:gd name="connsiteX67" fmla="*/ 1358537 w 2151017"/>
              <a:gd name="connsiteY67" fmla="*/ 87085 h 4153988"/>
              <a:gd name="connsiteX68" fmla="*/ 1332412 w 2151017"/>
              <a:gd name="connsiteY68" fmla="*/ 113211 h 4153988"/>
              <a:gd name="connsiteX69" fmla="*/ 1332412 w 2151017"/>
              <a:gd name="connsiteY69" fmla="*/ 113211 h 4153988"/>
              <a:gd name="connsiteX70" fmla="*/ 1262743 w 2151017"/>
              <a:gd name="connsiteY70" fmla="*/ 78377 h 4153988"/>
              <a:gd name="connsiteX71" fmla="*/ 1201783 w 2151017"/>
              <a:gd name="connsiteY71" fmla="*/ 113211 h 4153988"/>
              <a:gd name="connsiteX72" fmla="*/ 1166949 w 2151017"/>
              <a:gd name="connsiteY72" fmla="*/ 52251 h 4153988"/>
              <a:gd name="connsiteX73" fmla="*/ 1097280 w 2151017"/>
              <a:gd name="connsiteY73" fmla="*/ 52251 h 4153988"/>
              <a:gd name="connsiteX74" fmla="*/ 1062446 w 2151017"/>
              <a:gd name="connsiteY74" fmla="*/ 95794 h 4153988"/>
              <a:gd name="connsiteX75" fmla="*/ 1010195 w 2151017"/>
              <a:gd name="connsiteY75" fmla="*/ 87085 h 4153988"/>
              <a:gd name="connsiteX76" fmla="*/ 975360 w 2151017"/>
              <a:gd name="connsiteY76" fmla="*/ 113211 h 4153988"/>
              <a:gd name="connsiteX77" fmla="*/ 914400 w 2151017"/>
              <a:gd name="connsiteY77" fmla="*/ 69668 h 4153988"/>
              <a:gd name="connsiteX78" fmla="*/ 879566 w 2151017"/>
              <a:gd name="connsiteY78" fmla="*/ 43543 h 4153988"/>
              <a:gd name="connsiteX79" fmla="*/ 879566 w 2151017"/>
              <a:gd name="connsiteY79" fmla="*/ 34834 h 4153988"/>
              <a:gd name="connsiteX80" fmla="*/ 748937 w 2151017"/>
              <a:gd name="connsiteY80" fmla="*/ 0 h 4153988"/>
              <a:gd name="connsiteX81" fmla="*/ 670560 w 2151017"/>
              <a:gd name="connsiteY81" fmla="*/ 26125 h 4153988"/>
              <a:gd name="connsiteX82" fmla="*/ 600892 w 2151017"/>
              <a:gd name="connsiteY82" fmla="*/ 113211 h 4153988"/>
              <a:gd name="connsiteX83" fmla="*/ 635726 w 2151017"/>
              <a:gd name="connsiteY83" fmla="*/ 174171 h 4153988"/>
              <a:gd name="connsiteX84" fmla="*/ 557349 w 2151017"/>
              <a:gd name="connsiteY84" fmla="*/ 182880 h 4153988"/>
              <a:gd name="connsiteX85" fmla="*/ 531223 w 2151017"/>
              <a:gd name="connsiteY85" fmla="*/ 191588 h 4153988"/>
              <a:gd name="connsiteX86" fmla="*/ 513806 w 2151017"/>
              <a:gd name="connsiteY86" fmla="*/ 217714 h 4153988"/>
              <a:gd name="connsiteX87" fmla="*/ 505097 w 2151017"/>
              <a:gd name="connsiteY87" fmla="*/ 235131 h 4153988"/>
              <a:gd name="connsiteX88" fmla="*/ 505097 w 2151017"/>
              <a:gd name="connsiteY88" fmla="*/ 235131 h 4153988"/>
              <a:gd name="connsiteX89" fmla="*/ 426720 w 2151017"/>
              <a:gd name="connsiteY89" fmla="*/ 313508 h 4153988"/>
              <a:gd name="connsiteX90" fmla="*/ 426720 w 2151017"/>
              <a:gd name="connsiteY90" fmla="*/ 357051 h 4153988"/>
              <a:gd name="connsiteX91" fmla="*/ 357052 w 2151017"/>
              <a:gd name="connsiteY91" fmla="*/ 296091 h 4153988"/>
              <a:gd name="connsiteX92" fmla="*/ 330926 w 2151017"/>
              <a:gd name="connsiteY92" fmla="*/ 269965 h 4153988"/>
              <a:gd name="connsiteX93" fmla="*/ 252549 w 2151017"/>
              <a:gd name="connsiteY93" fmla="*/ 226423 h 4153988"/>
              <a:gd name="connsiteX94" fmla="*/ 235132 w 2151017"/>
              <a:gd name="connsiteY94" fmla="*/ 226423 h 4153988"/>
              <a:gd name="connsiteX95" fmla="*/ 235132 w 2151017"/>
              <a:gd name="connsiteY95" fmla="*/ 226423 h 4153988"/>
              <a:gd name="connsiteX96" fmla="*/ 78377 w 2151017"/>
              <a:gd name="connsiteY96" fmla="*/ 148045 h 4153988"/>
              <a:gd name="connsiteX97" fmla="*/ 34835 w 2151017"/>
              <a:gd name="connsiteY97" fmla="*/ 313508 h 4153988"/>
              <a:gd name="connsiteX98" fmla="*/ 17417 w 2151017"/>
              <a:gd name="connsiteY98" fmla="*/ 348343 h 4153988"/>
              <a:gd name="connsiteX99" fmla="*/ 8709 w 2151017"/>
              <a:gd name="connsiteY99" fmla="*/ 426720 h 4153988"/>
              <a:gd name="connsiteX100" fmla="*/ 0 w 2151017"/>
              <a:gd name="connsiteY100" fmla="*/ 452845 h 4153988"/>
              <a:gd name="connsiteX101" fmla="*/ 0 w 2151017"/>
              <a:gd name="connsiteY101" fmla="*/ 452845 h 4153988"/>
              <a:gd name="connsiteX102" fmla="*/ 0 w 2151017"/>
              <a:gd name="connsiteY102" fmla="*/ 496388 h 4153988"/>
              <a:gd name="connsiteX103" fmla="*/ 26126 w 2151017"/>
              <a:gd name="connsiteY103" fmla="*/ 592183 h 4153988"/>
              <a:gd name="connsiteX104" fmla="*/ 26126 w 2151017"/>
              <a:gd name="connsiteY104" fmla="*/ 592183 h 4153988"/>
              <a:gd name="connsiteX105" fmla="*/ 34835 w 2151017"/>
              <a:gd name="connsiteY105" fmla="*/ 653143 h 4153988"/>
              <a:gd name="connsiteX106" fmla="*/ 78377 w 2151017"/>
              <a:gd name="connsiteY106" fmla="*/ 740228 h 4153988"/>
              <a:gd name="connsiteX107" fmla="*/ 43543 w 2151017"/>
              <a:gd name="connsiteY107" fmla="*/ 827314 h 4153988"/>
              <a:gd name="connsiteX108" fmla="*/ 78377 w 2151017"/>
              <a:gd name="connsiteY108" fmla="*/ 870857 h 4153988"/>
              <a:gd name="connsiteX109" fmla="*/ 148046 w 2151017"/>
              <a:gd name="connsiteY109" fmla="*/ 870857 h 4153988"/>
              <a:gd name="connsiteX110" fmla="*/ 191589 w 2151017"/>
              <a:gd name="connsiteY110" fmla="*/ 818605 h 4153988"/>
              <a:gd name="connsiteX111" fmla="*/ 200297 w 2151017"/>
              <a:gd name="connsiteY111" fmla="*/ 940525 h 4153988"/>
              <a:gd name="connsiteX112" fmla="*/ 200297 w 2151017"/>
              <a:gd name="connsiteY112" fmla="*/ 940525 h 4153988"/>
              <a:gd name="connsiteX113" fmla="*/ 174172 w 2151017"/>
              <a:gd name="connsiteY113" fmla="*/ 1071154 h 4153988"/>
              <a:gd name="connsiteX114" fmla="*/ 104503 w 2151017"/>
              <a:gd name="connsiteY114" fmla="*/ 1149531 h 4153988"/>
              <a:gd name="connsiteX115" fmla="*/ 104503 w 2151017"/>
              <a:gd name="connsiteY115" fmla="*/ 1149531 h 4153988"/>
              <a:gd name="connsiteX116" fmla="*/ 43543 w 2151017"/>
              <a:gd name="connsiteY116" fmla="*/ 1123405 h 4153988"/>
              <a:gd name="connsiteX117" fmla="*/ 69669 w 2151017"/>
              <a:gd name="connsiteY117" fmla="*/ 1210491 h 4153988"/>
              <a:gd name="connsiteX118" fmla="*/ 69669 w 2151017"/>
              <a:gd name="connsiteY118" fmla="*/ 1210491 h 4153988"/>
              <a:gd name="connsiteX119" fmla="*/ 69669 w 2151017"/>
              <a:gd name="connsiteY119" fmla="*/ 1271451 h 4153988"/>
              <a:gd name="connsiteX120" fmla="*/ 121920 w 2151017"/>
              <a:gd name="connsiteY120" fmla="*/ 1323703 h 4153988"/>
              <a:gd name="connsiteX121" fmla="*/ 121920 w 2151017"/>
              <a:gd name="connsiteY121" fmla="*/ 1323703 h 4153988"/>
              <a:gd name="connsiteX122" fmla="*/ 104503 w 2151017"/>
              <a:gd name="connsiteY122" fmla="*/ 1402080 h 4153988"/>
              <a:gd name="connsiteX123" fmla="*/ 104503 w 2151017"/>
              <a:gd name="connsiteY123" fmla="*/ 1402080 h 4153988"/>
              <a:gd name="connsiteX124" fmla="*/ 104503 w 2151017"/>
              <a:gd name="connsiteY124" fmla="*/ 1550125 h 4153988"/>
              <a:gd name="connsiteX125" fmla="*/ 191589 w 2151017"/>
              <a:gd name="connsiteY125" fmla="*/ 1558834 h 4153988"/>
              <a:gd name="connsiteX126" fmla="*/ 209006 w 2151017"/>
              <a:gd name="connsiteY126" fmla="*/ 1410788 h 4153988"/>
              <a:gd name="connsiteX127" fmla="*/ 209006 w 2151017"/>
              <a:gd name="connsiteY127" fmla="*/ 1402080 h 4153988"/>
              <a:gd name="connsiteX128" fmla="*/ 243840 w 2151017"/>
              <a:gd name="connsiteY128" fmla="*/ 1419497 h 4153988"/>
              <a:gd name="connsiteX129" fmla="*/ 348343 w 2151017"/>
              <a:gd name="connsiteY129" fmla="*/ 1506583 h 4153988"/>
              <a:gd name="connsiteX130" fmla="*/ 435429 w 2151017"/>
              <a:gd name="connsiteY130" fmla="*/ 1645920 h 4153988"/>
              <a:gd name="connsiteX131" fmla="*/ 452846 w 2151017"/>
              <a:gd name="connsiteY131" fmla="*/ 1785257 h 4153988"/>
              <a:gd name="connsiteX132" fmla="*/ 470263 w 2151017"/>
              <a:gd name="connsiteY132" fmla="*/ 1837508 h 4153988"/>
              <a:gd name="connsiteX133" fmla="*/ 505097 w 2151017"/>
              <a:gd name="connsiteY133" fmla="*/ 1915885 h 4153988"/>
              <a:gd name="connsiteX134" fmla="*/ 478972 w 2151017"/>
              <a:gd name="connsiteY134" fmla="*/ 2072640 h 4153988"/>
              <a:gd name="connsiteX135" fmla="*/ 461555 w 2151017"/>
              <a:gd name="connsiteY135" fmla="*/ 2151017 h 4153988"/>
              <a:gd name="connsiteX136" fmla="*/ 452846 w 2151017"/>
              <a:gd name="connsiteY136" fmla="*/ 2325188 h 4153988"/>
              <a:gd name="connsiteX137" fmla="*/ 409303 w 2151017"/>
              <a:gd name="connsiteY137" fmla="*/ 2490651 h 4153988"/>
              <a:gd name="connsiteX138" fmla="*/ 391886 w 2151017"/>
              <a:gd name="connsiteY138" fmla="*/ 2673531 h 4153988"/>
              <a:gd name="connsiteX139" fmla="*/ 374469 w 2151017"/>
              <a:gd name="connsiteY139" fmla="*/ 2812868 h 4153988"/>
              <a:gd name="connsiteX140" fmla="*/ 365760 w 2151017"/>
              <a:gd name="connsiteY140" fmla="*/ 2891245 h 4153988"/>
              <a:gd name="connsiteX141" fmla="*/ 357052 w 2151017"/>
              <a:gd name="connsiteY141" fmla="*/ 2943497 h 4153988"/>
              <a:gd name="connsiteX142" fmla="*/ 348343 w 2151017"/>
              <a:gd name="connsiteY142" fmla="*/ 2952205 h 4153988"/>
              <a:gd name="connsiteX143" fmla="*/ 330926 w 2151017"/>
              <a:gd name="connsiteY143" fmla="*/ 3030583 h 4153988"/>
              <a:gd name="connsiteX144" fmla="*/ 322217 w 2151017"/>
              <a:gd name="connsiteY144" fmla="*/ 3117668 h 4153988"/>
              <a:gd name="connsiteX145" fmla="*/ 304800 w 2151017"/>
              <a:gd name="connsiteY145" fmla="*/ 3126377 h 4153988"/>
              <a:gd name="connsiteX146" fmla="*/ 296092 w 2151017"/>
              <a:gd name="connsiteY146" fmla="*/ 3196045 h 4153988"/>
              <a:gd name="connsiteX147" fmla="*/ 235132 w 2151017"/>
              <a:gd name="connsiteY147" fmla="*/ 3405051 h 4153988"/>
              <a:gd name="connsiteX148" fmla="*/ 191589 w 2151017"/>
              <a:gd name="connsiteY148" fmla="*/ 3466011 h 4153988"/>
              <a:gd name="connsiteX149" fmla="*/ 165463 w 2151017"/>
              <a:gd name="connsiteY149" fmla="*/ 3544388 h 4153988"/>
              <a:gd name="connsiteX150" fmla="*/ 148046 w 2151017"/>
              <a:gd name="connsiteY150" fmla="*/ 3553097 h 4153988"/>
              <a:gd name="connsiteX151" fmla="*/ 148046 w 2151017"/>
              <a:gd name="connsiteY151" fmla="*/ 3553097 h 4153988"/>
              <a:gd name="connsiteX152" fmla="*/ 191589 w 2151017"/>
              <a:gd name="connsiteY152" fmla="*/ 3614057 h 4153988"/>
              <a:gd name="connsiteX153" fmla="*/ 191589 w 2151017"/>
              <a:gd name="connsiteY153" fmla="*/ 3614057 h 4153988"/>
              <a:gd name="connsiteX154" fmla="*/ 278675 w 2151017"/>
              <a:gd name="connsiteY154" fmla="*/ 3561805 h 4153988"/>
              <a:gd name="connsiteX155" fmla="*/ 296092 w 2151017"/>
              <a:gd name="connsiteY155" fmla="*/ 3535680 h 4153988"/>
              <a:gd name="connsiteX156" fmla="*/ 322217 w 2151017"/>
              <a:gd name="connsiteY156" fmla="*/ 3518263 h 4153988"/>
              <a:gd name="connsiteX157" fmla="*/ 322217 w 2151017"/>
              <a:gd name="connsiteY157" fmla="*/ 3509554 h 4153988"/>
              <a:gd name="connsiteX158" fmla="*/ 435429 w 2151017"/>
              <a:gd name="connsiteY158" fmla="*/ 3535680 h 4153988"/>
              <a:gd name="connsiteX159" fmla="*/ 444137 w 2151017"/>
              <a:gd name="connsiteY159" fmla="*/ 3535680 h 4153988"/>
              <a:gd name="connsiteX160" fmla="*/ 452846 w 2151017"/>
              <a:gd name="connsiteY160" fmla="*/ 3657600 h 4153988"/>
              <a:gd name="connsiteX161" fmla="*/ 452846 w 2151017"/>
              <a:gd name="connsiteY161" fmla="*/ 3657600 h 4153988"/>
              <a:gd name="connsiteX162" fmla="*/ 452846 w 2151017"/>
              <a:gd name="connsiteY162" fmla="*/ 3770811 h 4153988"/>
              <a:gd name="connsiteX163" fmla="*/ 452846 w 2151017"/>
              <a:gd name="connsiteY163" fmla="*/ 3770811 h 4153988"/>
              <a:gd name="connsiteX164" fmla="*/ 400595 w 2151017"/>
              <a:gd name="connsiteY164" fmla="*/ 3884023 h 4153988"/>
              <a:gd name="connsiteX165" fmla="*/ 383177 w 2151017"/>
              <a:gd name="connsiteY165" fmla="*/ 3918857 h 4153988"/>
              <a:gd name="connsiteX166" fmla="*/ 313509 w 2151017"/>
              <a:gd name="connsiteY166" fmla="*/ 3892731 h 4153988"/>
              <a:gd name="connsiteX167" fmla="*/ 313509 w 2151017"/>
              <a:gd name="connsiteY167" fmla="*/ 3892731 h 4153988"/>
              <a:gd name="connsiteX168" fmla="*/ 261257 w 2151017"/>
              <a:gd name="connsiteY168" fmla="*/ 4005943 h 4153988"/>
              <a:gd name="connsiteX169" fmla="*/ 261257 w 2151017"/>
              <a:gd name="connsiteY169" fmla="*/ 4005943 h 4153988"/>
              <a:gd name="connsiteX170" fmla="*/ 304800 w 2151017"/>
              <a:gd name="connsiteY170" fmla="*/ 4101737 h 41539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</a:cxnLst>
            <a:rect l="l" t="t" r="r" b="b"/>
            <a:pathLst>
              <a:path w="2151017" h="4153988">
                <a:moveTo>
                  <a:pt x="322217" y="4153988"/>
                </a:moveTo>
                <a:lnTo>
                  <a:pt x="409303" y="4119154"/>
                </a:lnTo>
                <a:lnTo>
                  <a:pt x="522515" y="3979817"/>
                </a:lnTo>
                <a:lnTo>
                  <a:pt x="687977" y="3849188"/>
                </a:lnTo>
                <a:lnTo>
                  <a:pt x="714103" y="3683725"/>
                </a:lnTo>
                <a:lnTo>
                  <a:pt x="766355" y="3622765"/>
                </a:lnTo>
                <a:lnTo>
                  <a:pt x="748937" y="3431177"/>
                </a:lnTo>
                <a:lnTo>
                  <a:pt x="879566" y="3257005"/>
                </a:lnTo>
                <a:lnTo>
                  <a:pt x="870857" y="3021874"/>
                </a:lnTo>
                <a:lnTo>
                  <a:pt x="940526" y="2934788"/>
                </a:lnTo>
                <a:lnTo>
                  <a:pt x="1105989" y="2917371"/>
                </a:lnTo>
                <a:cubicBezTo>
                  <a:pt x="1120503" y="2937691"/>
                  <a:pt x="1132942" y="2959667"/>
                  <a:pt x="1149532" y="2978331"/>
                </a:cubicBezTo>
                <a:cubicBezTo>
                  <a:pt x="1156485" y="2986154"/>
                  <a:pt x="1168256" y="2988347"/>
                  <a:pt x="1175657" y="2995748"/>
                </a:cubicBezTo>
                <a:cubicBezTo>
                  <a:pt x="1183058" y="3003149"/>
                  <a:pt x="1193075" y="3021874"/>
                  <a:pt x="1193075" y="3021874"/>
                </a:cubicBezTo>
                <a:lnTo>
                  <a:pt x="1254035" y="3013165"/>
                </a:lnTo>
                <a:lnTo>
                  <a:pt x="1349829" y="3013165"/>
                </a:lnTo>
                <a:lnTo>
                  <a:pt x="1454332" y="3021874"/>
                </a:lnTo>
                <a:lnTo>
                  <a:pt x="1654629" y="2899954"/>
                </a:lnTo>
                <a:lnTo>
                  <a:pt x="1828800" y="2734491"/>
                </a:lnTo>
                <a:lnTo>
                  <a:pt x="1933303" y="2603863"/>
                </a:lnTo>
                <a:lnTo>
                  <a:pt x="1942012" y="2429691"/>
                </a:lnTo>
                <a:lnTo>
                  <a:pt x="1959429" y="2351314"/>
                </a:lnTo>
                <a:lnTo>
                  <a:pt x="1889760" y="2168434"/>
                </a:lnTo>
                <a:lnTo>
                  <a:pt x="1898469" y="1942011"/>
                </a:lnTo>
                <a:lnTo>
                  <a:pt x="1950720" y="1706880"/>
                </a:lnTo>
                <a:lnTo>
                  <a:pt x="2063932" y="1445623"/>
                </a:lnTo>
                <a:lnTo>
                  <a:pt x="2107475" y="1254034"/>
                </a:lnTo>
                <a:lnTo>
                  <a:pt x="2151017" y="1036320"/>
                </a:lnTo>
                <a:lnTo>
                  <a:pt x="2142309" y="1001485"/>
                </a:lnTo>
                <a:lnTo>
                  <a:pt x="2072640" y="1079863"/>
                </a:lnTo>
                <a:lnTo>
                  <a:pt x="1976846" y="1071154"/>
                </a:lnTo>
                <a:lnTo>
                  <a:pt x="1976846" y="984068"/>
                </a:lnTo>
                <a:lnTo>
                  <a:pt x="1907177" y="1010194"/>
                </a:lnTo>
                <a:lnTo>
                  <a:pt x="1802675" y="923108"/>
                </a:lnTo>
                <a:lnTo>
                  <a:pt x="1715589" y="914400"/>
                </a:lnTo>
                <a:lnTo>
                  <a:pt x="1698172" y="775063"/>
                </a:lnTo>
                <a:lnTo>
                  <a:pt x="1715589" y="696685"/>
                </a:lnTo>
                <a:lnTo>
                  <a:pt x="1776549" y="574765"/>
                </a:lnTo>
                <a:lnTo>
                  <a:pt x="1750423" y="478971"/>
                </a:lnTo>
                <a:cubicBezTo>
                  <a:pt x="1737340" y="458038"/>
                  <a:pt x="1703698" y="416338"/>
                  <a:pt x="1698172" y="383177"/>
                </a:cubicBezTo>
                <a:cubicBezTo>
                  <a:pt x="1696740" y="374587"/>
                  <a:pt x="1698172" y="365760"/>
                  <a:pt x="1698172" y="357051"/>
                </a:cubicBezTo>
                <a:lnTo>
                  <a:pt x="1698172" y="357051"/>
                </a:lnTo>
                <a:lnTo>
                  <a:pt x="1724297" y="330925"/>
                </a:lnTo>
                <a:lnTo>
                  <a:pt x="1759132" y="269965"/>
                </a:lnTo>
                <a:lnTo>
                  <a:pt x="1793966" y="330925"/>
                </a:lnTo>
                <a:lnTo>
                  <a:pt x="1820092" y="391885"/>
                </a:lnTo>
                <a:lnTo>
                  <a:pt x="1802675" y="452845"/>
                </a:lnTo>
                <a:lnTo>
                  <a:pt x="1811383" y="531223"/>
                </a:lnTo>
                <a:lnTo>
                  <a:pt x="1863635" y="513805"/>
                </a:lnTo>
                <a:lnTo>
                  <a:pt x="1942012" y="374468"/>
                </a:lnTo>
                <a:lnTo>
                  <a:pt x="1985555" y="269965"/>
                </a:lnTo>
                <a:lnTo>
                  <a:pt x="2011680" y="165463"/>
                </a:lnTo>
                <a:lnTo>
                  <a:pt x="1976846" y="130628"/>
                </a:lnTo>
                <a:cubicBezTo>
                  <a:pt x="1956526" y="145142"/>
                  <a:pt x="1940518" y="170066"/>
                  <a:pt x="1915886" y="174171"/>
                </a:cubicBezTo>
                <a:cubicBezTo>
                  <a:pt x="1904668" y="176041"/>
                  <a:pt x="1941609" y="105311"/>
                  <a:pt x="1915886" y="156754"/>
                </a:cubicBezTo>
                <a:lnTo>
                  <a:pt x="1915886" y="156754"/>
                </a:lnTo>
                <a:lnTo>
                  <a:pt x="1881052" y="121920"/>
                </a:lnTo>
                <a:lnTo>
                  <a:pt x="1846217" y="139337"/>
                </a:lnTo>
                <a:lnTo>
                  <a:pt x="1846217" y="139337"/>
                </a:lnTo>
                <a:lnTo>
                  <a:pt x="1820092" y="78377"/>
                </a:lnTo>
                <a:lnTo>
                  <a:pt x="1785257" y="0"/>
                </a:lnTo>
                <a:lnTo>
                  <a:pt x="1741715" y="26125"/>
                </a:lnTo>
                <a:lnTo>
                  <a:pt x="1689463" y="26125"/>
                </a:lnTo>
                <a:cubicBezTo>
                  <a:pt x="1621416" y="74730"/>
                  <a:pt x="1653474" y="69668"/>
                  <a:pt x="1602377" y="69668"/>
                </a:cubicBezTo>
                <a:lnTo>
                  <a:pt x="1602377" y="69668"/>
                </a:lnTo>
                <a:lnTo>
                  <a:pt x="1489166" y="113211"/>
                </a:lnTo>
                <a:cubicBezTo>
                  <a:pt x="1463040" y="110308"/>
                  <a:pt x="1436565" y="109658"/>
                  <a:pt x="1410789" y="104503"/>
                </a:cubicBezTo>
                <a:cubicBezTo>
                  <a:pt x="1392786" y="100902"/>
                  <a:pt x="1358537" y="87085"/>
                  <a:pt x="1358537" y="87085"/>
                </a:cubicBezTo>
                <a:cubicBezTo>
                  <a:pt x="1326904" y="97630"/>
                  <a:pt x="1332412" y="86615"/>
                  <a:pt x="1332412" y="113211"/>
                </a:cubicBezTo>
                <a:lnTo>
                  <a:pt x="1332412" y="113211"/>
                </a:lnTo>
                <a:lnTo>
                  <a:pt x="1262743" y="78377"/>
                </a:lnTo>
                <a:lnTo>
                  <a:pt x="1201783" y="113211"/>
                </a:lnTo>
                <a:lnTo>
                  <a:pt x="1166949" y="52251"/>
                </a:lnTo>
                <a:lnTo>
                  <a:pt x="1097280" y="52251"/>
                </a:lnTo>
                <a:lnTo>
                  <a:pt x="1062446" y="95794"/>
                </a:lnTo>
                <a:lnTo>
                  <a:pt x="1010195" y="87085"/>
                </a:lnTo>
                <a:lnTo>
                  <a:pt x="975360" y="113211"/>
                </a:lnTo>
                <a:cubicBezTo>
                  <a:pt x="955040" y="98697"/>
                  <a:pt x="935813" y="82516"/>
                  <a:pt x="914400" y="69668"/>
                </a:cubicBezTo>
                <a:cubicBezTo>
                  <a:pt x="875967" y="46608"/>
                  <a:pt x="896729" y="77867"/>
                  <a:pt x="879566" y="43543"/>
                </a:cubicBezTo>
                <a:lnTo>
                  <a:pt x="879566" y="34834"/>
                </a:lnTo>
                <a:lnTo>
                  <a:pt x="748937" y="0"/>
                </a:lnTo>
                <a:lnTo>
                  <a:pt x="670560" y="26125"/>
                </a:lnTo>
                <a:lnTo>
                  <a:pt x="600892" y="113211"/>
                </a:lnTo>
                <a:lnTo>
                  <a:pt x="635726" y="174171"/>
                </a:lnTo>
                <a:cubicBezTo>
                  <a:pt x="609600" y="177074"/>
                  <a:pt x="583278" y="178559"/>
                  <a:pt x="557349" y="182880"/>
                </a:cubicBezTo>
                <a:cubicBezTo>
                  <a:pt x="548294" y="184389"/>
                  <a:pt x="538391" y="185854"/>
                  <a:pt x="531223" y="191588"/>
                </a:cubicBezTo>
                <a:cubicBezTo>
                  <a:pt x="523050" y="198126"/>
                  <a:pt x="518487" y="208353"/>
                  <a:pt x="513806" y="217714"/>
                </a:cubicBezTo>
                <a:cubicBezTo>
                  <a:pt x="504179" y="236968"/>
                  <a:pt x="505097" y="256064"/>
                  <a:pt x="505097" y="235131"/>
                </a:cubicBezTo>
                <a:lnTo>
                  <a:pt x="505097" y="235131"/>
                </a:lnTo>
                <a:lnTo>
                  <a:pt x="426720" y="313508"/>
                </a:lnTo>
                <a:lnTo>
                  <a:pt x="426720" y="357051"/>
                </a:lnTo>
                <a:cubicBezTo>
                  <a:pt x="403497" y="336731"/>
                  <a:pt x="379885" y="316848"/>
                  <a:pt x="357052" y="296091"/>
                </a:cubicBezTo>
                <a:cubicBezTo>
                  <a:pt x="347939" y="287806"/>
                  <a:pt x="340648" y="277526"/>
                  <a:pt x="330926" y="269965"/>
                </a:cubicBezTo>
                <a:cubicBezTo>
                  <a:pt x="306750" y="251161"/>
                  <a:pt x="282872" y="232487"/>
                  <a:pt x="252549" y="226423"/>
                </a:cubicBezTo>
                <a:cubicBezTo>
                  <a:pt x="246856" y="225284"/>
                  <a:pt x="240938" y="226423"/>
                  <a:pt x="235132" y="226423"/>
                </a:cubicBezTo>
                <a:lnTo>
                  <a:pt x="235132" y="226423"/>
                </a:lnTo>
                <a:lnTo>
                  <a:pt x="78377" y="148045"/>
                </a:lnTo>
                <a:lnTo>
                  <a:pt x="34835" y="313508"/>
                </a:lnTo>
                <a:lnTo>
                  <a:pt x="17417" y="348343"/>
                </a:lnTo>
                <a:cubicBezTo>
                  <a:pt x="14514" y="374469"/>
                  <a:pt x="13030" y="400791"/>
                  <a:pt x="8709" y="426720"/>
                </a:cubicBezTo>
                <a:cubicBezTo>
                  <a:pt x="7200" y="435775"/>
                  <a:pt x="0" y="452845"/>
                  <a:pt x="0" y="452845"/>
                </a:cubicBezTo>
                <a:lnTo>
                  <a:pt x="0" y="452845"/>
                </a:lnTo>
                <a:lnTo>
                  <a:pt x="0" y="496388"/>
                </a:lnTo>
                <a:cubicBezTo>
                  <a:pt x="27962" y="580273"/>
                  <a:pt x="26126" y="547226"/>
                  <a:pt x="26126" y="592183"/>
                </a:cubicBezTo>
                <a:lnTo>
                  <a:pt x="26126" y="592183"/>
                </a:lnTo>
                <a:lnTo>
                  <a:pt x="34835" y="653143"/>
                </a:lnTo>
                <a:lnTo>
                  <a:pt x="78377" y="740228"/>
                </a:lnTo>
                <a:lnTo>
                  <a:pt x="43543" y="827314"/>
                </a:lnTo>
                <a:lnTo>
                  <a:pt x="78377" y="870857"/>
                </a:lnTo>
                <a:lnTo>
                  <a:pt x="148046" y="870857"/>
                </a:lnTo>
                <a:lnTo>
                  <a:pt x="191589" y="818605"/>
                </a:lnTo>
                <a:cubicBezTo>
                  <a:pt x="201900" y="911408"/>
                  <a:pt x="200297" y="870696"/>
                  <a:pt x="200297" y="940525"/>
                </a:cubicBezTo>
                <a:lnTo>
                  <a:pt x="200297" y="940525"/>
                </a:lnTo>
                <a:lnTo>
                  <a:pt x="174172" y="1071154"/>
                </a:lnTo>
                <a:cubicBezTo>
                  <a:pt x="116577" y="1138348"/>
                  <a:pt x="140844" y="1113190"/>
                  <a:pt x="104503" y="1149531"/>
                </a:cubicBezTo>
                <a:lnTo>
                  <a:pt x="104503" y="1149531"/>
                </a:lnTo>
                <a:lnTo>
                  <a:pt x="43543" y="1123405"/>
                </a:lnTo>
                <a:cubicBezTo>
                  <a:pt x="52969" y="1208234"/>
                  <a:pt x="28740" y="1190028"/>
                  <a:pt x="69669" y="1210491"/>
                </a:cubicBezTo>
                <a:lnTo>
                  <a:pt x="69669" y="1210491"/>
                </a:lnTo>
                <a:lnTo>
                  <a:pt x="69669" y="1271451"/>
                </a:lnTo>
                <a:lnTo>
                  <a:pt x="121920" y="1323703"/>
                </a:lnTo>
                <a:lnTo>
                  <a:pt x="121920" y="1323703"/>
                </a:lnTo>
                <a:cubicBezTo>
                  <a:pt x="112891" y="1404965"/>
                  <a:pt x="139498" y="1402080"/>
                  <a:pt x="104503" y="1402080"/>
                </a:cubicBezTo>
                <a:lnTo>
                  <a:pt x="104503" y="1402080"/>
                </a:lnTo>
                <a:lnTo>
                  <a:pt x="104503" y="1550125"/>
                </a:lnTo>
                <a:lnTo>
                  <a:pt x="191589" y="1558834"/>
                </a:lnTo>
                <a:cubicBezTo>
                  <a:pt x="214044" y="1457787"/>
                  <a:pt x="209006" y="1507220"/>
                  <a:pt x="209006" y="1410788"/>
                </a:cubicBezTo>
                <a:lnTo>
                  <a:pt x="209006" y="1402080"/>
                </a:lnTo>
                <a:lnTo>
                  <a:pt x="243840" y="1419497"/>
                </a:lnTo>
                <a:lnTo>
                  <a:pt x="348343" y="1506583"/>
                </a:lnTo>
                <a:lnTo>
                  <a:pt x="435429" y="1645920"/>
                </a:lnTo>
                <a:cubicBezTo>
                  <a:pt x="442978" y="1728969"/>
                  <a:pt x="439002" y="1722963"/>
                  <a:pt x="452846" y="1785257"/>
                </a:cubicBezTo>
                <a:cubicBezTo>
                  <a:pt x="461072" y="1822274"/>
                  <a:pt x="457318" y="1811617"/>
                  <a:pt x="470263" y="1837508"/>
                </a:cubicBezTo>
                <a:lnTo>
                  <a:pt x="505097" y="1915885"/>
                </a:lnTo>
                <a:lnTo>
                  <a:pt x="478972" y="2072640"/>
                </a:lnTo>
                <a:lnTo>
                  <a:pt x="461555" y="2151017"/>
                </a:lnTo>
                <a:lnTo>
                  <a:pt x="452846" y="2325188"/>
                </a:lnTo>
                <a:lnTo>
                  <a:pt x="409303" y="2490651"/>
                </a:lnTo>
                <a:lnTo>
                  <a:pt x="391886" y="2673531"/>
                </a:lnTo>
                <a:lnTo>
                  <a:pt x="374469" y="2812868"/>
                </a:lnTo>
                <a:cubicBezTo>
                  <a:pt x="371566" y="2838994"/>
                  <a:pt x="370081" y="2865316"/>
                  <a:pt x="365760" y="2891245"/>
                </a:cubicBezTo>
                <a:cubicBezTo>
                  <a:pt x="354298" y="2960016"/>
                  <a:pt x="357052" y="2875572"/>
                  <a:pt x="357052" y="2943497"/>
                </a:cubicBezTo>
                <a:lnTo>
                  <a:pt x="348343" y="2952205"/>
                </a:lnTo>
                <a:cubicBezTo>
                  <a:pt x="342537" y="2978331"/>
                  <a:pt x="335100" y="3004147"/>
                  <a:pt x="330926" y="3030583"/>
                </a:cubicBezTo>
                <a:cubicBezTo>
                  <a:pt x="326376" y="3059399"/>
                  <a:pt x="329893" y="3089523"/>
                  <a:pt x="322217" y="3117668"/>
                </a:cubicBezTo>
                <a:cubicBezTo>
                  <a:pt x="320509" y="3123930"/>
                  <a:pt x="310606" y="3123474"/>
                  <a:pt x="304800" y="3126377"/>
                </a:cubicBezTo>
                <a:lnTo>
                  <a:pt x="296092" y="3196045"/>
                </a:lnTo>
                <a:lnTo>
                  <a:pt x="235132" y="3405051"/>
                </a:lnTo>
                <a:cubicBezTo>
                  <a:pt x="220618" y="3425371"/>
                  <a:pt x="202053" y="3443338"/>
                  <a:pt x="191589" y="3466011"/>
                </a:cubicBezTo>
                <a:cubicBezTo>
                  <a:pt x="166566" y="3520226"/>
                  <a:pt x="201324" y="3508527"/>
                  <a:pt x="165463" y="3544388"/>
                </a:cubicBezTo>
                <a:cubicBezTo>
                  <a:pt x="160873" y="3548978"/>
                  <a:pt x="153852" y="3550194"/>
                  <a:pt x="148046" y="3553097"/>
                </a:cubicBezTo>
                <a:lnTo>
                  <a:pt x="148046" y="3553097"/>
                </a:lnTo>
                <a:lnTo>
                  <a:pt x="191589" y="3614057"/>
                </a:lnTo>
                <a:lnTo>
                  <a:pt x="191589" y="3614057"/>
                </a:lnTo>
                <a:cubicBezTo>
                  <a:pt x="230893" y="3594405"/>
                  <a:pt x="254823" y="3591620"/>
                  <a:pt x="278675" y="3561805"/>
                </a:cubicBezTo>
                <a:cubicBezTo>
                  <a:pt x="285213" y="3553632"/>
                  <a:pt x="288691" y="3543081"/>
                  <a:pt x="296092" y="3535680"/>
                </a:cubicBezTo>
                <a:cubicBezTo>
                  <a:pt x="303493" y="3528279"/>
                  <a:pt x="322217" y="3518263"/>
                  <a:pt x="322217" y="3518263"/>
                </a:cubicBezTo>
                <a:lnTo>
                  <a:pt x="322217" y="3509554"/>
                </a:lnTo>
                <a:cubicBezTo>
                  <a:pt x="405476" y="3540776"/>
                  <a:pt x="367084" y="3535680"/>
                  <a:pt x="435429" y="3535680"/>
                </a:cubicBezTo>
                <a:lnTo>
                  <a:pt x="444137" y="3535680"/>
                </a:lnTo>
                <a:lnTo>
                  <a:pt x="452846" y="3657600"/>
                </a:lnTo>
                <a:lnTo>
                  <a:pt x="452846" y="3657600"/>
                </a:lnTo>
                <a:lnTo>
                  <a:pt x="452846" y="3770811"/>
                </a:lnTo>
                <a:lnTo>
                  <a:pt x="452846" y="3770811"/>
                </a:lnTo>
                <a:lnTo>
                  <a:pt x="400595" y="3884023"/>
                </a:lnTo>
                <a:lnTo>
                  <a:pt x="383177" y="3918857"/>
                </a:lnTo>
                <a:lnTo>
                  <a:pt x="313509" y="3892731"/>
                </a:lnTo>
                <a:lnTo>
                  <a:pt x="313509" y="3892731"/>
                </a:lnTo>
                <a:cubicBezTo>
                  <a:pt x="246889" y="3959351"/>
                  <a:pt x="261257" y="3920351"/>
                  <a:pt x="261257" y="4005943"/>
                </a:cubicBezTo>
                <a:lnTo>
                  <a:pt x="261257" y="4005943"/>
                </a:lnTo>
                <a:lnTo>
                  <a:pt x="304800" y="4101737"/>
                </a:lnTo>
              </a:path>
            </a:pathLst>
          </a:custGeom>
          <a:blipFill>
            <a:blip r:embed="rId4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5"/>
          <a:srcRect l="41153" t="27960" r="29071" b="29112"/>
          <a:stretch/>
        </p:blipFill>
        <p:spPr>
          <a:xfrm>
            <a:off x="6573111" y="2283478"/>
            <a:ext cx="4842750" cy="3925336"/>
          </a:xfrm>
          <a:prstGeom prst="rect">
            <a:avLst/>
          </a:prstGeom>
        </p:spPr>
      </p:pic>
      <p:sp>
        <p:nvSpPr>
          <p:cNvPr id="19" name="Freeform 18"/>
          <p:cNvSpPr>
            <a:spLocks noChangeAspect="1"/>
          </p:cNvSpPr>
          <p:nvPr/>
        </p:nvSpPr>
        <p:spPr>
          <a:xfrm>
            <a:off x="6602385" y="2497817"/>
            <a:ext cx="4469125" cy="3680460"/>
          </a:xfrm>
          <a:custGeom>
            <a:avLst/>
            <a:gdLst>
              <a:gd name="connsiteX0" fmla="*/ 219075 w 3724275"/>
              <a:gd name="connsiteY0" fmla="*/ 161925 h 3067050"/>
              <a:gd name="connsiteX1" fmla="*/ 257175 w 3724275"/>
              <a:gd name="connsiteY1" fmla="*/ 304800 h 3067050"/>
              <a:gd name="connsiteX2" fmla="*/ 238125 w 3724275"/>
              <a:gd name="connsiteY2" fmla="*/ 381000 h 3067050"/>
              <a:gd name="connsiteX3" fmla="*/ 142875 w 3724275"/>
              <a:gd name="connsiteY3" fmla="*/ 438150 h 3067050"/>
              <a:gd name="connsiteX4" fmla="*/ 38100 w 3724275"/>
              <a:gd name="connsiteY4" fmla="*/ 514350 h 3067050"/>
              <a:gd name="connsiteX5" fmla="*/ 0 w 3724275"/>
              <a:gd name="connsiteY5" fmla="*/ 619125 h 3067050"/>
              <a:gd name="connsiteX6" fmla="*/ 38100 w 3724275"/>
              <a:gd name="connsiteY6" fmla="*/ 762000 h 3067050"/>
              <a:gd name="connsiteX7" fmla="*/ 161925 w 3724275"/>
              <a:gd name="connsiteY7" fmla="*/ 952500 h 3067050"/>
              <a:gd name="connsiteX8" fmla="*/ 257175 w 3724275"/>
              <a:gd name="connsiteY8" fmla="*/ 1066800 h 3067050"/>
              <a:gd name="connsiteX9" fmla="*/ 285750 w 3724275"/>
              <a:gd name="connsiteY9" fmla="*/ 1190625 h 3067050"/>
              <a:gd name="connsiteX10" fmla="*/ 361950 w 3724275"/>
              <a:gd name="connsiteY10" fmla="*/ 1200150 h 3067050"/>
              <a:gd name="connsiteX11" fmla="*/ 409575 w 3724275"/>
              <a:gd name="connsiteY11" fmla="*/ 1295400 h 3067050"/>
              <a:gd name="connsiteX12" fmla="*/ 533400 w 3724275"/>
              <a:gd name="connsiteY12" fmla="*/ 1419225 h 3067050"/>
              <a:gd name="connsiteX13" fmla="*/ 590550 w 3724275"/>
              <a:gd name="connsiteY13" fmla="*/ 1533525 h 3067050"/>
              <a:gd name="connsiteX14" fmla="*/ 733425 w 3724275"/>
              <a:gd name="connsiteY14" fmla="*/ 1562100 h 3067050"/>
              <a:gd name="connsiteX15" fmla="*/ 809625 w 3724275"/>
              <a:gd name="connsiteY15" fmla="*/ 1562100 h 3067050"/>
              <a:gd name="connsiteX16" fmla="*/ 981075 w 3724275"/>
              <a:gd name="connsiteY16" fmla="*/ 1666875 h 3067050"/>
              <a:gd name="connsiteX17" fmla="*/ 1171575 w 3724275"/>
              <a:gd name="connsiteY17" fmla="*/ 1752600 h 3067050"/>
              <a:gd name="connsiteX18" fmla="*/ 1171575 w 3724275"/>
              <a:gd name="connsiteY18" fmla="*/ 1819275 h 3067050"/>
              <a:gd name="connsiteX19" fmla="*/ 1219200 w 3724275"/>
              <a:gd name="connsiteY19" fmla="*/ 1905000 h 3067050"/>
              <a:gd name="connsiteX20" fmla="*/ 1352550 w 3724275"/>
              <a:gd name="connsiteY20" fmla="*/ 1952625 h 3067050"/>
              <a:gd name="connsiteX21" fmla="*/ 1457325 w 3724275"/>
              <a:gd name="connsiteY21" fmla="*/ 2047875 h 3067050"/>
              <a:gd name="connsiteX22" fmla="*/ 1504950 w 3724275"/>
              <a:gd name="connsiteY22" fmla="*/ 2162175 h 3067050"/>
              <a:gd name="connsiteX23" fmla="*/ 1571625 w 3724275"/>
              <a:gd name="connsiteY23" fmla="*/ 2247900 h 3067050"/>
              <a:gd name="connsiteX24" fmla="*/ 1581150 w 3724275"/>
              <a:gd name="connsiteY24" fmla="*/ 2314575 h 3067050"/>
              <a:gd name="connsiteX25" fmla="*/ 1628775 w 3724275"/>
              <a:gd name="connsiteY25" fmla="*/ 2390775 h 3067050"/>
              <a:gd name="connsiteX26" fmla="*/ 1638300 w 3724275"/>
              <a:gd name="connsiteY26" fmla="*/ 2476500 h 3067050"/>
              <a:gd name="connsiteX27" fmla="*/ 1571625 w 3724275"/>
              <a:gd name="connsiteY27" fmla="*/ 2571750 h 3067050"/>
              <a:gd name="connsiteX28" fmla="*/ 1524000 w 3724275"/>
              <a:gd name="connsiteY28" fmla="*/ 2714625 h 3067050"/>
              <a:gd name="connsiteX29" fmla="*/ 1524000 w 3724275"/>
              <a:gd name="connsiteY29" fmla="*/ 2838450 h 3067050"/>
              <a:gd name="connsiteX30" fmla="*/ 1609725 w 3724275"/>
              <a:gd name="connsiteY30" fmla="*/ 3019425 h 3067050"/>
              <a:gd name="connsiteX31" fmla="*/ 1771650 w 3724275"/>
              <a:gd name="connsiteY31" fmla="*/ 3048000 h 3067050"/>
              <a:gd name="connsiteX32" fmla="*/ 1828800 w 3724275"/>
              <a:gd name="connsiteY32" fmla="*/ 3067050 h 3067050"/>
              <a:gd name="connsiteX33" fmla="*/ 2019300 w 3724275"/>
              <a:gd name="connsiteY33" fmla="*/ 3048000 h 3067050"/>
              <a:gd name="connsiteX34" fmla="*/ 2200275 w 3724275"/>
              <a:gd name="connsiteY34" fmla="*/ 3019425 h 3067050"/>
              <a:gd name="connsiteX35" fmla="*/ 2286000 w 3724275"/>
              <a:gd name="connsiteY35" fmla="*/ 3000375 h 3067050"/>
              <a:gd name="connsiteX36" fmla="*/ 2266950 w 3724275"/>
              <a:gd name="connsiteY36" fmla="*/ 2895600 h 3067050"/>
              <a:gd name="connsiteX37" fmla="*/ 2362200 w 3724275"/>
              <a:gd name="connsiteY37" fmla="*/ 2790825 h 3067050"/>
              <a:gd name="connsiteX38" fmla="*/ 2390775 w 3724275"/>
              <a:gd name="connsiteY38" fmla="*/ 2714625 h 3067050"/>
              <a:gd name="connsiteX39" fmla="*/ 2362200 w 3724275"/>
              <a:gd name="connsiteY39" fmla="*/ 2619375 h 3067050"/>
              <a:gd name="connsiteX40" fmla="*/ 2457450 w 3724275"/>
              <a:gd name="connsiteY40" fmla="*/ 2552700 h 3067050"/>
              <a:gd name="connsiteX41" fmla="*/ 2657475 w 3724275"/>
              <a:gd name="connsiteY41" fmla="*/ 2543175 h 3067050"/>
              <a:gd name="connsiteX42" fmla="*/ 2714625 w 3724275"/>
              <a:gd name="connsiteY42" fmla="*/ 2457450 h 3067050"/>
              <a:gd name="connsiteX43" fmla="*/ 2847975 w 3724275"/>
              <a:gd name="connsiteY43" fmla="*/ 2457450 h 3067050"/>
              <a:gd name="connsiteX44" fmla="*/ 2905125 w 3724275"/>
              <a:gd name="connsiteY44" fmla="*/ 2466975 h 3067050"/>
              <a:gd name="connsiteX45" fmla="*/ 2962275 w 3724275"/>
              <a:gd name="connsiteY45" fmla="*/ 2428875 h 3067050"/>
              <a:gd name="connsiteX46" fmla="*/ 3067050 w 3724275"/>
              <a:gd name="connsiteY46" fmla="*/ 2447925 h 3067050"/>
              <a:gd name="connsiteX47" fmla="*/ 3257550 w 3724275"/>
              <a:gd name="connsiteY47" fmla="*/ 2400300 h 3067050"/>
              <a:gd name="connsiteX48" fmla="*/ 3295650 w 3724275"/>
              <a:gd name="connsiteY48" fmla="*/ 2400300 h 3067050"/>
              <a:gd name="connsiteX49" fmla="*/ 3314700 w 3724275"/>
              <a:gd name="connsiteY49" fmla="*/ 2400300 h 3067050"/>
              <a:gd name="connsiteX50" fmla="*/ 3409950 w 3724275"/>
              <a:gd name="connsiteY50" fmla="*/ 2362200 h 3067050"/>
              <a:gd name="connsiteX51" fmla="*/ 3467100 w 3724275"/>
              <a:gd name="connsiteY51" fmla="*/ 2362200 h 3067050"/>
              <a:gd name="connsiteX52" fmla="*/ 3543300 w 3724275"/>
              <a:gd name="connsiteY52" fmla="*/ 2238375 h 3067050"/>
              <a:gd name="connsiteX53" fmla="*/ 3590925 w 3724275"/>
              <a:gd name="connsiteY53" fmla="*/ 2181225 h 3067050"/>
              <a:gd name="connsiteX54" fmla="*/ 3552825 w 3724275"/>
              <a:gd name="connsiteY54" fmla="*/ 2009775 h 3067050"/>
              <a:gd name="connsiteX55" fmla="*/ 3476625 w 3724275"/>
              <a:gd name="connsiteY55" fmla="*/ 1971675 h 3067050"/>
              <a:gd name="connsiteX56" fmla="*/ 3495675 w 3724275"/>
              <a:gd name="connsiteY56" fmla="*/ 1866900 h 3067050"/>
              <a:gd name="connsiteX57" fmla="*/ 3371850 w 3724275"/>
              <a:gd name="connsiteY57" fmla="*/ 1790700 h 3067050"/>
              <a:gd name="connsiteX58" fmla="*/ 3371850 w 3724275"/>
              <a:gd name="connsiteY58" fmla="*/ 1704975 h 3067050"/>
              <a:gd name="connsiteX59" fmla="*/ 3648075 w 3724275"/>
              <a:gd name="connsiteY59" fmla="*/ 1752600 h 3067050"/>
              <a:gd name="connsiteX60" fmla="*/ 3724275 w 3724275"/>
              <a:gd name="connsiteY60" fmla="*/ 1666875 h 3067050"/>
              <a:gd name="connsiteX61" fmla="*/ 3667125 w 3724275"/>
              <a:gd name="connsiteY61" fmla="*/ 1571625 h 3067050"/>
              <a:gd name="connsiteX62" fmla="*/ 3686175 w 3724275"/>
              <a:gd name="connsiteY62" fmla="*/ 1428750 h 3067050"/>
              <a:gd name="connsiteX63" fmla="*/ 3552825 w 3724275"/>
              <a:gd name="connsiteY63" fmla="*/ 1390650 h 3067050"/>
              <a:gd name="connsiteX64" fmla="*/ 3438525 w 3724275"/>
              <a:gd name="connsiteY64" fmla="*/ 1381125 h 3067050"/>
              <a:gd name="connsiteX65" fmla="*/ 3343275 w 3724275"/>
              <a:gd name="connsiteY65" fmla="*/ 1400175 h 3067050"/>
              <a:gd name="connsiteX66" fmla="*/ 3228975 w 3724275"/>
              <a:gd name="connsiteY66" fmla="*/ 1390650 h 3067050"/>
              <a:gd name="connsiteX67" fmla="*/ 3086100 w 3724275"/>
              <a:gd name="connsiteY67" fmla="*/ 1428750 h 3067050"/>
              <a:gd name="connsiteX68" fmla="*/ 2905125 w 3724275"/>
              <a:gd name="connsiteY68" fmla="*/ 1466850 h 3067050"/>
              <a:gd name="connsiteX69" fmla="*/ 2828925 w 3724275"/>
              <a:gd name="connsiteY69" fmla="*/ 1466850 h 3067050"/>
              <a:gd name="connsiteX70" fmla="*/ 2762250 w 3724275"/>
              <a:gd name="connsiteY70" fmla="*/ 1428750 h 3067050"/>
              <a:gd name="connsiteX71" fmla="*/ 2705100 w 3724275"/>
              <a:gd name="connsiteY71" fmla="*/ 1485900 h 3067050"/>
              <a:gd name="connsiteX72" fmla="*/ 2600325 w 3724275"/>
              <a:gd name="connsiteY72" fmla="*/ 1447800 h 3067050"/>
              <a:gd name="connsiteX73" fmla="*/ 2466975 w 3724275"/>
              <a:gd name="connsiteY73" fmla="*/ 1428750 h 3067050"/>
              <a:gd name="connsiteX74" fmla="*/ 2428875 w 3724275"/>
              <a:gd name="connsiteY74" fmla="*/ 1200150 h 3067050"/>
              <a:gd name="connsiteX75" fmla="*/ 2352675 w 3724275"/>
              <a:gd name="connsiteY75" fmla="*/ 1162050 h 3067050"/>
              <a:gd name="connsiteX76" fmla="*/ 2352675 w 3724275"/>
              <a:gd name="connsiteY76" fmla="*/ 895350 h 3067050"/>
              <a:gd name="connsiteX77" fmla="*/ 2409825 w 3724275"/>
              <a:gd name="connsiteY77" fmla="*/ 695325 h 3067050"/>
              <a:gd name="connsiteX78" fmla="*/ 2457450 w 3724275"/>
              <a:gd name="connsiteY78" fmla="*/ 600075 h 3067050"/>
              <a:gd name="connsiteX79" fmla="*/ 2495550 w 3724275"/>
              <a:gd name="connsiteY79" fmla="*/ 419100 h 3067050"/>
              <a:gd name="connsiteX80" fmla="*/ 2486025 w 3724275"/>
              <a:gd name="connsiteY80" fmla="*/ 266700 h 3067050"/>
              <a:gd name="connsiteX81" fmla="*/ 2486025 w 3724275"/>
              <a:gd name="connsiteY81" fmla="*/ 85725 h 3067050"/>
              <a:gd name="connsiteX82" fmla="*/ 2295525 w 3724275"/>
              <a:gd name="connsiteY82" fmla="*/ 28575 h 3067050"/>
              <a:gd name="connsiteX83" fmla="*/ 2076450 w 3724275"/>
              <a:gd name="connsiteY83" fmla="*/ 0 h 3067050"/>
              <a:gd name="connsiteX84" fmla="*/ 1866900 w 3724275"/>
              <a:gd name="connsiteY84" fmla="*/ 123825 h 3067050"/>
              <a:gd name="connsiteX85" fmla="*/ 1733550 w 3724275"/>
              <a:gd name="connsiteY85" fmla="*/ 180975 h 3067050"/>
              <a:gd name="connsiteX86" fmla="*/ 1543050 w 3724275"/>
              <a:gd name="connsiteY86" fmla="*/ 219075 h 3067050"/>
              <a:gd name="connsiteX87" fmla="*/ 1447800 w 3724275"/>
              <a:gd name="connsiteY87" fmla="*/ 238125 h 3067050"/>
              <a:gd name="connsiteX88" fmla="*/ 1371600 w 3724275"/>
              <a:gd name="connsiteY88" fmla="*/ 285750 h 3067050"/>
              <a:gd name="connsiteX89" fmla="*/ 1181100 w 3724275"/>
              <a:gd name="connsiteY89" fmla="*/ 257175 h 3067050"/>
              <a:gd name="connsiteX90" fmla="*/ 1152525 w 3724275"/>
              <a:gd name="connsiteY90" fmla="*/ 123825 h 3067050"/>
              <a:gd name="connsiteX91" fmla="*/ 1152525 w 3724275"/>
              <a:gd name="connsiteY91" fmla="*/ 19050 h 3067050"/>
              <a:gd name="connsiteX92" fmla="*/ 1076325 w 3724275"/>
              <a:gd name="connsiteY92" fmla="*/ 28575 h 3067050"/>
              <a:gd name="connsiteX93" fmla="*/ 962025 w 3724275"/>
              <a:gd name="connsiteY93" fmla="*/ 76200 h 3067050"/>
              <a:gd name="connsiteX94" fmla="*/ 838200 w 3724275"/>
              <a:gd name="connsiteY94" fmla="*/ 104775 h 3067050"/>
              <a:gd name="connsiteX95" fmla="*/ 676275 w 3724275"/>
              <a:gd name="connsiteY95" fmla="*/ 85725 h 3067050"/>
              <a:gd name="connsiteX96" fmla="*/ 561975 w 3724275"/>
              <a:gd name="connsiteY96" fmla="*/ 123825 h 3067050"/>
              <a:gd name="connsiteX97" fmla="*/ 390525 w 3724275"/>
              <a:gd name="connsiteY97" fmla="*/ 123825 h 3067050"/>
              <a:gd name="connsiteX98" fmla="*/ 219075 w 3724275"/>
              <a:gd name="connsiteY98" fmla="*/ 161925 h 3067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</a:cxnLst>
            <a:rect l="l" t="t" r="r" b="b"/>
            <a:pathLst>
              <a:path w="3724275" h="3067050">
                <a:moveTo>
                  <a:pt x="219075" y="161925"/>
                </a:moveTo>
                <a:lnTo>
                  <a:pt x="257175" y="304800"/>
                </a:lnTo>
                <a:lnTo>
                  <a:pt x="238125" y="381000"/>
                </a:lnTo>
                <a:lnTo>
                  <a:pt x="142875" y="438150"/>
                </a:lnTo>
                <a:lnTo>
                  <a:pt x="38100" y="514350"/>
                </a:lnTo>
                <a:lnTo>
                  <a:pt x="0" y="619125"/>
                </a:lnTo>
                <a:lnTo>
                  <a:pt x="38100" y="762000"/>
                </a:lnTo>
                <a:lnTo>
                  <a:pt x="161925" y="952500"/>
                </a:lnTo>
                <a:lnTo>
                  <a:pt x="257175" y="1066800"/>
                </a:lnTo>
                <a:lnTo>
                  <a:pt x="285750" y="1190625"/>
                </a:lnTo>
                <a:lnTo>
                  <a:pt x="361950" y="1200150"/>
                </a:lnTo>
                <a:lnTo>
                  <a:pt x="409575" y="1295400"/>
                </a:lnTo>
                <a:lnTo>
                  <a:pt x="533400" y="1419225"/>
                </a:lnTo>
                <a:lnTo>
                  <a:pt x="590550" y="1533525"/>
                </a:lnTo>
                <a:lnTo>
                  <a:pt x="733425" y="1562100"/>
                </a:lnTo>
                <a:lnTo>
                  <a:pt x="809625" y="1562100"/>
                </a:lnTo>
                <a:lnTo>
                  <a:pt x="981075" y="1666875"/>
                </a:lnTo>
                <a:lnTo>
                  <a:pt x="1171575" y="1752600"/>
                </a:lnTo>
                <a:lnTo>
                  <a:pt x="1171575" y="1819275"/>
                </a:lnTo>
                <a:lnTo>
                  <a:pt x="1219200" y="1905000"/>
                </a:lnTo>
                <a:lnTo>
                  <a:pt x="1352550" y="1952625"/>
                </a:lnTo>
                <a:lnTo>
                  <a:pt x="1457325" y="2047875"/>
                </a:lnTo>
                <a:lnTo>
                  <a:pt x="1504950" y="2162175"/>
                </a:lnTo>
                <a:lnTo>
                  <a:pt x="1571625" y="2247900"/>
                </a:lnTo>
                <a:lnTo>
                  <a:pt x="1581150" y="2314575"/>
                </a:lnTo>
                <a:lnTo>
                  <a:pt x="1628775" y="2390775"/>
                </a:lnTo>
                <a:lnTo>
                  <a:pt x="1638300" y="2476500"/>
                </a:lnTo>
                <a:lnTo>
                  <a:pt x="1571625" y="2571750"/>
                </a:lnTo>
                <a:lnTo>
                  <a:pt x="1524000" y="2714625"/>
                </a:lnTo>
                <a:lnTo>
                  <a:pt x="1524000" y="2838450"/>
                </a:lnTo>
                <a:lnTo>
                  <a:pt x="1609725" y="3019425"/>
                </a:lnTo>
                <a:lnTo>
                  <a:pt x="1771650" y="3048000"/>
                </a:lnTo>
                <a:lnTo>
                  <a:pt x="1828800" y="3067050"/>
                </a:lnTo>
                <a:lnTo>
                  <a:pt x="2019300" y="3048000"/>
                </a:lnTo>
                <a:lnTo>
                  <a:pt x="2200275" y="3019425"/>
                </a:lnTo>
                <a:lnTo>
                  <a:pt x="2286000" y="3000375"/>
                </a:lnTo>
                <a:lnTo>
                  <a:pt x="2266950" y="2895600"/>
                </a:lnTo>
                <a:lnTo>
                  <a:pt x="2362200" y="2790825"/>
                </a:lnTo>
                <a:lnTo>
                  <a:pt x="2390775" y="2714625"/>
                </a:lnTo>
                <a:lnTo>
                  <a:pt x="2362200" y="2619375"/>
                </a:lnTo>
                <a:lnTo>
                  <a:pt x="2457450" y="2552700"/>
                </a:lnTo>
                <a:lnTo>
                  <a:pt x="2657475" y="2543175"/>
                </a:lnTo>
                <a:lnTo>
                  <a:pt x="2714625" y="2457450"/>
                </a:lnTo>
                <a:lnTo>
                  <a:pt x="2847975" y="2457450"/>
                </a:lnTo>
                <a:lnTo>
                  <a:pt x="2905125" y="2466975"/>
                </a:lnTo>
                <a:lnTo>
                  <a:pt x="2962275" y="2428875"/>
                </a:lnTo>
                <a:lnTo>
                  <a:pt x="3067050" y="2447925"/>
                </a:lnTo>
                <a:lnTo>
                  <a:pt x="3257550" y="2400300"/>
                </a:lnTo>
                <a:lnTo>
                  <a:pt x="3295650" y="2400300"/>
                </a:lnTo>
                <a:lnTo>
                  <a:pt x="3314700" y="2400300"/>
                </a:lnTo>
                <a:lnTo>
                  <a:pt x="3409950" y="2362200"/>
                </a:lnTo>
                <a:lnTo>
                  <a:pt x="3467100" y="2362200"/>
                </a:lnTo>
                <a:lnTo>
                  <a:pt x="3543300" y="2238375"/>
                </a:lnTo>
                <a:lnTo>
                  <a:pt x="3590925" y="2181225"/>
                </a:lnTo>
                <a:lnTo>
                  <a:pt x="3552825" y="2009775"/>
                </a:lnTo>
                <a:lnTo>
                  <a:pt x="3476625" y="1971675"/>
                </a:lnTo>
                <a:lnTo>
                  <a:pt x="3495675" y="1866900"/>
                </a:lnTo>
                <a:lnTo>
                  <a:pt x="3371850" y="1790700"/>
                </a:lnTo>
                <a:lnTo>
                  <a:pt x="3371850" y="1704975"/>
                </a:lnTo>
                <a:lnTo>
                  <a:pt x="3648075" y="1752600"/>
                </a:lnTo>
                <a:lnTo>
                  <a:pt x="3724275" y="1666875"/>
                </a:lnTo>
                <a:lnTo>
                  <a:pt x="3667125" y="1571625"/>
                </a:lnTo>
                <a:lnTo>
                  <a:pt x="3686175" y="1428750"/>
                </a:lnTo>
                <a:lnTo>
                  <a:pt x="3552825" y="1390650"/>
                </a:lnTo>
                <a:lnTo>
                  <a:pt x="3438525" y="1381125"/>
                </a:lnTo>
                <a:lnTo>
                  <a:pt x="3343275" y="1400175"/>
                </a:lnTo>
                <a:lnTo>
                  <a:pt x="3228975" y="1390650"/>
                </a:lnTo>
                <a:lnTo>
                  <a:pt x="3086100" y="1428750"/>
                </a:lnTo>
                <a:lnTo>
                  <a:pt x="2905125" y="1466850"/>
                </a:lnTo>
                <a:lnTo>
                  <a:pt x="2828925" y="1466850"/>
                </a:lnTo>
                <a:lnTo>
                  <a:pt x="2762250" y="1428750"/>
                </a:lnTo>
                <a:lnTo>
                  <a:pt x="2705100" y="1485900"/>
                </a:lnTo>
                <a:lnTo>
                  <a:pt x="2600325" y="1447800"/>
                </a:lnTo>
                <a:lnTo>
                  <a:pt x="2466975" y="1428750"/>
                </a:lnTo>
                <a:lnTo>
                  <a:pt x="2428875" y="1200150"/>
                </a:lnTo>
                <a:lnTo>
                  <a:pt x="2352675" y="1162050"/>
                </a:lnTo>
                <a:lnTo>
                  <a:pt x="2352675" y="895350"/>
                </a:lnTo>
                <a:lnTo>
                  <a:pt x="2409825" y="695325"/>
                </a:lnTo>
                <a:lnTo>
                  <a:pt x="2457450" y="600075"/>
                </a:lnTo>
                <a:lnTo>
                  <a:pt x="2495550" y="419100"/>
                </a:lnTo>
                <a:lnTo>
                  <a:pt x="2486025" y="266700"/>
                </a:lnTo>
                <a:lnTo>
                  <a:pt x="2486025" y="85725"/>
                </a:lnTo>
                <a:lnTo>
                  <a:pt x="2295525" y="28575"/>
                </a:lnTo>
                <a:lnTo>
                  <a:pt x="2076450" y="0"/>
                </a:lnTo>
                <a:lnTo>
                  <a:pt x="1866900" y="123825"/>
                </a:lnTo>
                <a:lnTo>
                  <a:pt x="1733550" y="180975"/>
                </a:lnTo>
                <a:lnTo>
                  <a:pt x="1543050" y="219075"/>
                </a:lnTo>
                <a:lnTo>
                  <a:pt x="1447800" y="238125"/>
                </a:lnTo>
                <a:lnTo>
                  <a:pt x="1371600" y="285750"/>
                </a:lnTo>
                <a:lnTo>
                  <a:pt x="1181100" y="257175"/>
                </a:lnTo>
                <a:lnTo>
                  <a:pt x="1152525" y="123825"/>
                </a:lnTo>
                <a:lnTo>
                  <a:pt x="1152525" y="19050"/>
                </a:lnTo>
                <a:lnTo>
                  <a:pt x="1076325" y="28575"/>
                </a:lnTo>
                <a:lnTo>
                  <a:pt x="962025" y="76200"/>
                </a:lnTo>
                <a:lnTo>
                  <a:pt x="838200" y="104775"/>
                </a:lnTo>
                <a:lnTo>
                  <a:pt x="676275" y="85725"/>
                </a:lnTo>
                <a:lnTo>
                  <a:pt x="561975" y="123825"/>
                </a:lnTo>
                <a:lnTo>
                  <a:pt x="390525" y="123825"/>
                </a:lnTo>
                <a:lnTo>
                  <a:pt x="219075" y="161925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4659726" y="1597450"/>
            <a:ext cx="2870104" cy="369332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 tIns="0" bIns="0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bg1"/>
                </a:solidFill>
              </a:rPr>
              <a:t>2009 – 2047</a:t>
            </a:r>
          </a:p>
        </p:txBody>
      </p:sp>
      <p:sp>
        <p:nvSpPr>
          <p:cNvPr id="10" name="Freeform 9"/>
          <p:cNvSpPr/>
          <p:nvPr/>
        </p:nvSpPr>
        <p:spPr>
          <a:xfrm>
            <a:off x="1095172" y="3668143"/>
            <a:ext cx="1924595" cy="2708366"/>
          </a:xfrm>
          <a:custGeom>
            <a:avLst/>
            <a:gdLst>
              <a:gd name="connsiteX0" fmla="*/ 182880 w 1924595"/>
              <a:gd name="connsiteY0" fmla="*/ 2708366 h 2708366"/>
              <a:gd name="connsiteX1" fmla="*/ 113212 w 1924595"/>
              <a:gd name="connsiteY1" fmla="*/ 2603863 h 2708366"/>
              <a:gd name="connsiteX2" fmla="*/ 174172 w 1924595"/>
              <a:gd name="connsiteY2" fmla="*/ 2447109 h 2708366"/>
              <a:gd name="connsiteX3" fmla="*/ 226423 w 1924595"/>
              <a:gd name="connsiteY3" fmla="*/ 2473235 h 2708366"/>
              <a:gd name="connsiteX4" fmla="*/ 296092 w 1924595"/>
              <a:gd name="connsiteY4" fmla="*/ 2377440 h 2708366"/>
              <a:gd name="connsiteX5" fmla="*/ 322218 w 1924595"/>
              <a:gd name="connsiteY5" fmla="*/ 2255520 h 2708366"/>
              <a:gd name="connsiteX6" fmla="*/ 287383 w 1924595"/>
              <a:gd name="connsiteY6" fmla="*/ 2081349 h 2708366"/>
              <a:gd name="connsiteX7" fmla="*/ 174172 w 1924595"/>
              <a:gd name="connsiteY7" fmla="*/ 2063932 h 2708366"/>
              <a:gd name="connsiteX8" fmla="*/ 52252 w 1924595"/>
              <a:gd name="connsiteY8" fmla="*/ 2159726 h 2708366"/>
              <a:gd name="connsiteX9" fmla="*/ 0 w 1924595"/>
              <a:gd name="connsiteY9" fmla="*/ 2116183 h 2708366"/>
              <a:gd name="connsiteX10" fmla="*/ 69669 w 1924595"/>
              <a:gd name="connsiteY10" fmla="*/ 1985555 h 2708366"/>
              <a:gd name="connsiteX11" fmla="*/ 121920 w 1924595"/>
              <a:gd name="connsiteY11" fmla="*/ 1863635 h 2708366"/>
              <a:gd name="connsiteX12" fmla="*/ 200298 w 1924595"/>
              <a:gd name="connsiteY12" fmla="*/ 1567543 h 2708366"/>
              <a:gd name="connsiteX13" fmla="*/ 261258 w 1924595"/>
              <a:gd name="connsiteY13" fmla="*/ 1297578 h 2708366"/>
              <a:gd name="connsiteX14" fmla="*/ 269966 w 1924595"/>
              <a:gd name="connsiteY14" fmla="*/ 1053738 h 2708366"/>
              <a:gd name="connsiteX15" fmla="*/ 313509 w 1924595"/>
              <a:gd name="connsiteY15" fmla="*/ 870858 h 2708366"/>
              <a:gd name="connsiteX16" fmla="*/ 322218 w 1924595"/>
              <a:gd name="connsiteY16" fmla="*/ 696686 h 2708366"/>
              <a:gd name="connsiteX17" fmla="*/ 365760 w 1924595"/>
              <a:gd name="connsiteY17" fmla="*/ 496389 h 2708366"/>
              <a:gd name="connsiteX18" fmla="*/ 296092 w 1924595"/>
              <a:gd name="connsiteY18" fmla="*/ 191589 h 2708366"/>
              <a:gd name="connsiteX19" fmla="*/ 165463 w 1924595"/>
              <a:gd name="connsiteY19" fmla="*/ 26126 h 2708366"/>
              <a:gd name="connsiteX20" fmla="*/ 1924595 w 1924595"/>
              <a:gd name="connsiteY20" fmla="*/ 0 h 2708366"/>
              <a:gd name="connsiteX21" fmla="*/ 1802675 w 1924595"/>
              <a:gd name="connsiteY21" fmla="*/ 243840 h 2708366"/>
              <a:gd name="connsiteX22" fmla="*/ 1741715 w 1924595"/>
              <a:gd name="connsiteY22" fmla="*/ 539932 h 2708366"/>
              <a:gd name="connsiteX23" fmla="*/ 1741715 w 1924595"/>
              <a:gd name="connsiteY23" fmla="*/ 714103 h 2708366"/>
              <a:gd name="connsiteX24" fmla="*/ 1802675 w 1924595"/>
              <a:gd name="connsiteY24" fmla="*/ 940526 h 2708366"/>
              <a:gd name="connsiteX25" fmla="*/ 1802675 w 1924595"/>
              <a:gd name="connsiteY25" fmla="*/ 940526 h 2708366"/>
              <a:gd name="connsiteX26" fmla="*/ 1785258 w 1924595"/>
              <a:gd name="connsiteY26" fmla="*/ 1149532 h 2708366"/>
              <a:gd name="connsiteX27" fmla="*/ 1785258 w 1924595"/>
              <a:gd name="connsiteY27" fmla="*/ 1149532 h 2708366"/>
              <a:gd name="connsiteX28" fmla="*/ 1663338 w 1924595"/>
              <a:gd name="connsiteY28" fmla="*/ 1306286 h 2708366"/>
              <a:gd name="connsiteX29" fmla="*/ 1332412 w 1924595"/>
              <a:gd name="connsiteY29" fmla="*/ 1576252 h 2708366"/>
              <a:gd name="connsiteX30" fmla="*/ 1201783 w 1924595"/>
              <a:gd name="connsiteY30" fmla="*/ 1550126 h 2708366"/>
              <a:gd name="connsiteX31" fmla="*/ 1201783 w 1924595"/>
              <a:gd name="connsiteY31" fmla="*/ 1619795 h 2708366"/>
              <a:gd name="connsiteX32" fmla="*/ 1166949 w 1924595"/>
              <a:gd name="connsiteY32" fmla="*/ 1541418 h 2708366"/>
              <a:gd name="connsiteX33" fmla="*/ 1079863 w 1924595"/>
              <a:gd name="connsiteY33" fmla="*/ 1576252 h 2708366"/>
              <a:gd name="connsiteX34" fmla="*/ 975360 w 1924595"/>
              <a:gd name="connsiteY34" fmla="*/ 1463040 h 2708366"/>
              <a:gd name="connsiteX35" fmla="*/ 783772 w 1924595"/>
              <a:gd name="connsiteY35" fmla="*/ 1506583 h 2708366"/>
              <a:gd name="connsiteX36" fmla="*/ 714103 w 1924595"/>
              <a:gd name="connsiteY36" fmla="*/ 1558835 h 2708366"/>
              <a:gd name="connsiteX37" fmla="*/ 731520 w 1924595"/>
              <a:gd name="connsiteY37" fmla="*/ 1733006 h 2708366"/>
              <a:gd name="connsiteX38" fmla="*/ 722812 w 1924595"/>
              <a:gd name="connsiteY38" fmla="*/ 1802675 h 2708366"/>
              <a:gd name="connsiteX39" fmla="*/ 600892 w 1924595"/>
              <a:gd name="connsiteY39" fmla="*/ 1994263 h 2708366"/>
              <a:gd name="connsiteX40" fmla="*/ 627018 w 1924595"/>
              <a:gd name="connsiteY40" fmla="*/ 2185852 h 2708366"/>
              <a:gd name="connsiteX41" fmla="*/ 566058 w 1924595"/>
              <a:gd name="connsiteY41" fmla="*/ 2211978 h 2708366"/>
              <a:gd name="connsiteX42" fmla="*/ 531223 w 1924595"/>
              <a:gd name="connsiteY42" fmla="*/ 2386149 h 2708366"/>
              <a:gd name="connsiteX43" fmla="*/ 348343 w 1924595"/>
              <a:gd name="connsiteY43" fmla="*/ 2560320 h 2708366"/>
              <a:gd name="connsiteX44" fmla="*/ 182880 w 1924595"/>
              <a:gd name="connsiteY44" fmla="*/ 2708366 h 27083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</a:cxnLst>
            <a:rect l="l" t="t" r="r" b="b"/>
            <a:pathLst>
              <a:path w="1924595" h="2708366">
                <a:moveTo>
                  <a:pt x="182880" y="2708366"/>
                </a:moveTo>
                <a:lnTo>
                  <a:pt x="113212" y="2603863"/>
                </a:lnTo>
                <a:lnTo>
                  <a:pt x="174172" y="2447109"/>
                </a:lnTo>
                <a:lnTo>
                  <a:pt x="226423" y="2473235"/>
                </a:lnTo>
                <a:lnTo>
                  <a:pt x="296092" y="2377440"/>
                </a:lnTo>
                <a:lnTo>
                  <a:pt x="322218" y="2255520"/>
                </a:lnTo>
                <a:lnTo>
                  <a:pt x="287383" y="2081349"/>
                </a:lnTo>
                <a:lnTo>
                  <a:pt x="174172" y="2063932"/>
                </a:lnTo>
                <a:lnTo>
                  <a:pt x="52252" y="2159726"/>
                </a:lnTo>
                <a:lnTo>
                  <a:pt x="0" y="2116183"/>
                </a:lnTo>
                <a:lnTo>
                  <a:pt x="69669" y="1985555"/>
                </a:lnTo>
                <a:lnTo>
                  <a:pt x="121920" y="1863635"/>
                </a:lnTo>
                <a:lnTo>
                  <a:pt x="200298" y="1567543"/>
                </a:lnTo>
                <a:lnTo>
                  <a:pt x="261258" y="1297578"/>
                </a:lnTo>
                <a:lnTo>
                  <a:pt x="269966" y="1053738"/>
                </a:lnTo>
                <a:lnTo>
                  <a:pt x="313509" y="870858"/>
                </a:lnTo>
                <a:lnTo>
                  <a:pt x="322218" y="696686"/>
                </a:lnTo>
                <a:lnTo>
                  <a:pt x="365760" y="496389"/>
                </a:lnTo>
                <a:lnTo>
                  <a:pt x="296092" y="191589"/>
                </a:lnTo>
                <a:lnTo>
                  <a:pt x="165463" y="26126"/>
                </a:lnTo>
                <a:lnTo>
                  <a:pt x="1924595" y="0"/>
                </a:lnTo>
                <a:lnTo>
                  <a:pt x="1802675" y="243840"/>
                </a:lnTo>
                <a:lnTo>
                  <a:pt x="1741715" y="539932"/>
                </a:lnTo>
                <a:lnTo>
                  <a:pt x="1741715" y="714103"/>
                </a:lnTo>
                <a:lnTo>
                  <a:pt x="1802675" y="940526"/>
                </a:lnTo>
                <a:lnTo>
                  <a:pt x="1802675" y="940526"/>
                </a:lnTo>
                <a:lnTo>
                  <a:pt x="1785258" y="1149532"/>
                </a:lnTo>
                <a:lnTo>
                  <a:pt x="1785258" y="1149532"/>
                </a:lnTo>
                <a:lnTo>
                  <a:pt x="1663338" y="1306286"/>
                </a:lnTo>
                <a:lnTo>
                  <a:pt x="1332412" y="1576252"/>
                </a:lnTo>
                <a:lnTo>
                  <a:pt x="1201783" y="1550126"/>
                </a:lnTo>
                <a:lnTo>
                  <a:pt x="1201783" y="1619795"/>
                </a:lnTo>
                <a:lnTo>
                  <a:pt x="1166949" y="1541418"/>
                </a:lnTo>
                <a:lnTo>
                  <a:pt x="1079863" y="1576252"/>
                </a:lnTo>
                <a:lnTo>
                  <a:pt x="975360" y="1463040"/>
                </a:lnTo>
                <a:lnTo>
                  <a:pt x="783772" y="1506583"/>
                </a:lnTo>
                <a:lnTo>
                  <a:pt x="714103" y="1558835"/>
                </a:lnTo>
                <a:lnTo>
                  <a:pt x="731520" y="1733006"/>
                </a:lnTo>
                <a:lnTo>
                  <a:pt x="722812" y="1802675"/>
                </a:lnTo>
                <a:lnTo>
                  <a:pt x="600892" y="1994263"/>
                </a:lnTo>
                <a:lnTo>
                  <a:pt x="627018" y="2185852"/>
                </a:lnTo>
                <a:lnTo>
                  <a:pt x="566058" y="2211978"/>
                </a:lnTo>
                <a:lnTo>
                  <a:pt x="531223" y="2386149"/>
                </a:lnTo>
                <a:lnTo>
                  <a:pt x="348343" y="2560320"/>
                </a:lnTo>
                <a:lnTo>
                  <a:pt x="182880" y="2708366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70596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3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3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3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1" grpId="1"/>
      <p:bldP spid="12" grpId="0"/>
      <p:bldP spid="12" grpId="1"/>
      <p:bldP spid="13" grpId="0"/>
      <p:bldP spid="13" grpId="1"/>
      <p:bldP spid="16" grpId="0" animBg="1"/>
      <p:bldP spid="17" grpId="0" animBg="1"/>
      <p:bldP spid="17" grpId="1" animBg="1"/>
      <p:bldP spid="8" grpId="0" animBg="1"/>
      <p:bldP spid="19" grpId="0" animBg="1"/>
      <p:bldP spid="19" grpId="1" animBg="1"/>
      <p:bldP spid="19" grpId="2" animBg="1"/>
      <p:bldP spid="20" grpId="1" animBg="1"/>
      <p:bldP spid="10" grpId="0" animBg="1"/>
      <p:bldP spid="10" grpId="1" animBg="1"/>
    </p:bldLst>
  </p:timing>
</p:sld>
</file>

<file path=ppt/theme/theme1.xml><?xml version="1.0" encoding="utf-8"?>
<a:theme xmlns:a="http://schemas.openxmlformats.org/drawingml/2006/main" name="Retrospect">
  <a:themeElements>
    <a:clrScheme name="Retrospect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Calibri-Cambria">
      <a:majorFont>
        <a:latin typeface="Calibri" panose="020F0502020204030204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mbria" panose="02040503050406030204"/>
        <a:ea typeface=""/>
        <a:cs typeface=""/>
        <a:font script="Jpan" typeface="HG明朝B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2515</TotalTime>
  <Words>138</Words>
  <Application>Microsoft Office PowerPoint</Application>
  <PresentationFormat>Widescreen</PresentationFormat>
  <Paragraphs>46</Paragraphs>
  <Slides>4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7" baseType="lpstr">
      <vt:lpstr>Calibri</vt:lpstr>
      <vt:lpstr>Cambria</vt:lpstr>
      <vt:lpstr>Retrospect</vt:lpstr>
      <vt:lpstr>PowerPoint Presentation</vt:lpstr>
      <vt:lpstr>Urbanization</vt:lpstr>
      <vt:lpstr>So What?</vt:lpstr>
      <vt:lpstr>Urbanization and Waste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Ketki Vahalia</dc:creator>
  <cp:lastModifiedBy>Ketki Vahalia</cp:lastModifiedBy>
  <cp:revision>101</cp:revision>
  <dcterms:created xsi:type="dcterms:W3CDTF">2015-04-07T16:19:19Z</dcterms:created>
  <dcterms:modified xsi:type="dcterms:W3CDTF">2015-04-21T03:45:34Z</dcterms:modified>
</cp:coreProperties>
</file>